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54"/>
  </p:notesMasterIdLst>
  <p:sldIdLst>
    <p:sldId id="256" r:id="rId2"/>
    <p:sldId id="346" r:id="rId3"/>
    <p:sldId id="347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50" r:id="rId17"/>
    <p:sldId id="400" r:id="rId18"/>
    <p:sldId id="401" r:id="rId19"/>
    <p:sldId id="402" r:id="rId20"/>
    <p:sldId id="355" r:id="rId21"/>
    <p:sldId id="403" r:id="rId22"/>
    <p:sldId id="404" r:id="rId23"/>
    <p:sldId id="405" r:id="rId24"/>
    <p:sldId id="395" r:id="rId25"/>
    <p:sldId id="360" r:id="rId26"/>
    <p:sldId id="406" r:id="rId27"/>
    <p:sldId id="407" r:id="rId28"/>
    <p:sldId id="408" r:id="rId29"/>
    <p:sldId id="396" r:id="rId30"/>
    <p:sldId id="365" r:id="rId31"/>
    <p:sldId id="409" r:id="rId32"/>
    <p:sldId id="410" r:id="rId33"/>
    <p:sldId id="412" r:id="rId34"/>
    <p:sldId id="413" r:id="rId35"/>
    <p:sldId id="411" r:id="rId36"/>
    <p:sldId id="393" r:id="rId37"/>
    <p:sldId id="394" r:id="rId38"/>
    <p:sldId id="377" r:id="rId39"/>
    <p:sldId id="398" r:id="rId40"/>
    <p:sldId id="397" r:id="rId41"/>
    <p:sldId id="399" r:id="rId42"/>
    <p:sldId id="372" r:id="rId43"/>
    <p:sldId id="374" r:id="rId44"/>
    <p:sldId id="375" r:id="rId45"/>
    <p:sldId id="376" r:id="rId46"/>
    <p:sldId id="419" r:id="rId47"/>
    <p:sldId id="414" r:id="rId48"/>
    <p:sldId id="416" r:id="rId49"/>
    <p:sldId id="417" r:id="rId50"/>
    <p:sldId id="418" r:id="rId51"/>
    <p:sldId id="426" r:id="rId52"/>
    <p:sldId id="415" r:id="rId5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5"/>
    </p:embeddedFont>
    <p:embeddedFont>
      <p:font typeface="DM Sans" pitchFamily="2" charset="77"/>
      <p:regular r:id="rId56"/>
      <p:bold r:id="rId57"/>
      <p:italic r:id="rId58"/>
      <p:boldItalic r:id="rId59"/>
    </p:embeddedFont>
    <p:embeddedFont>
      <p:font typeface="Fira Sans Extra Condensed Medium" panose="020B0603050000020004" pitchFamily="34" charset="0"/>
      <p:regular r:id="rId60"/>
      <p:bold r:id="rId61"/>
      <p:italic r:id="rId62"/>
      <p:boldItalic r:id="rId63"/>
    </p:embeddedFont>
    <p:embeddedFont>
      <p:font typeface="Inter" panose="020F0502020204030204" pitchFamily="34" charset="0"/>
      <p:regular r:id="rId64"/>
      <p:bold r:id="rId65"/>
      <p:italic r:id="rId66"/>
      <p:boldItalic r:id="rId67"/>
    </p:embeddedFont>
    <p:embeddedFont>
      <p:font typeface="Inter SemiBold" panose="020F0502020204030204" pitchFamily="34" charset="0"/>
      <p:regular r:id="rId68"/>
      <p:bold r:id="rId69"/>
      <p:italic r:id="rId70"/>
      <p:boldItalic r:id="rId71"/>
    </p:embeddedFont>
    <p:embeddedFont>
      <p:font typeface="Overpass" pitchFamily="2" charset="77"/>
      <p:regular r:id="rId72"/>
      <p:bold r:id="rId73"/>
      <p:italic r:id="rId74"/>
      <p:boldItalic r:id="rId75"/>
    </p:embeddedFont>
    <p:embeddedFont>
      <p:font typeface="Overpass Light" pitchFamily="2" charset="77"/>
      <p:regular r:id="rId76"/>
      <p:bold r:id="rId77"/>
      <p:italic r:id="rId78"/>
      <p:boldItalic r:id="rId79"/>
    </p:embeddedFont>
    <p:embeddedFont>
      <p:font typeface="Roboto Slab Light" pitchFamily="2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5791E-C860-6145-21D9-5136089A70DC}" v="27" dt="2025-11-26T22:25:12.025"/>
    <p1510:client id="{0ECDFFA5-6908-AA99-0124-B6EA2469EBA4}" v="259" dt="2025-11-27T04:01:49.313"/>
    <p1510:client id="{33616C9D-3292-7EAD-55EE-7FF1D4EDAEA8}" v="269" dt="2025-11-26T01:18:30.881"/>
    <p1510:client id="{34E9EC26-783C-3770-3B1F-C8FDBC0BD1F9}" v="1" dt="2025-11-27T05:16:13.945"/>
    <p1510:client id="{66416FD3-7D1D-E5DD-2FC7-4C29EE9FDC8F}" v="5" dt="2025-11-27T07:31:43.224"/>
    <p1510:client id="{790A3641-ED0C-58AE-8DB0-1EDFFBAFA5D9}" v="47" dt="2025-11-27T07:16:40.983"/>
    <p1510:client id="{7B68EAC4-D02E-AA78-2704-AD1A85E618D4}" v="24" dt="2025-11-27T07:33:49.729"/>
    <p1510:client id="{A72BBA44-5731-F212-A8B2-8F8991B77443}" v="47" dt="2025-11-27T20:09:35.624"/>
    <p1510:client id="{B93C042F-CCC3-3160-131E-2DB5B6146AFB}" v="372" dt="2025-11-25T22:21:56.694"/>
    <p1510:client id="{B9E05F26-B490-485F-6780-A6591EFC0F46}" v="30" dt="2025-11-25T21:04:35.658"/>
    <p1510:client id="{BD35B399-16BC-AE58-B4CF-E7E13619C89F}" v="79" dt="2025-11-26T22:40:24.180"/>
    <p1510:client id="{D0CF69FB-7AA9-12B3-FC1C-FC8899BF26B1}" v="143" dt="2025-11-27T05:11:45.544"/>
    <p1510:client id="{F1402343-16A1-06D9-A265-66159C53D393}" v="459" dt="2025-11-25T20:44:01.149"/>
  </p1510:revLst>
</p1510:revInfo>
</file>

<file path=ppt/tableStyles.xml><?xml version="1.0" encoding="utf-8"?>
<a:tblStyleLst xmlns:a="http://schemas.openxmlformats.org/drawingml/2006/main" def="{7431D032-5AC4-4064-8AB1-750E6290EBE7}">
  <a:tblStyle styleId="{7431D032-5AC4-4064-8AB1-750E6290E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2"/>
    <p:restoredTop sz="94685"/>
  </p:normalViewPr>
  <p:slideViewPr>
    <p:cSldViewPr snapToGrid="0">
      <p:cViewPr varScale="1">
        <p:scale>
          <a:sx n="122" d="100"/>
          <a:sy n="122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87" Type="http://schemas.microsoft.com/office/2015/10/relationships/revisionInfo" Target="revisionInfo.xml"/><Relationship Id="rId61" Type="http://schemas.openxmlformats.org/officeDocument/2006/relationships/font" Target="fonts/font7.fntdata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e Sandar Maung, '" userId="S::maunga1@student.douglascollege.ca::a2ef648d-3c07-4a22-8156-0c40e1859ca9" providerId="AD" clId="Web-{A72BBA44-5731-F212-A8B2-8F8991B77443}"/>
    <pc:docChg chg="modSld">
      <pc:chgData name="Aye Sandar Maung, '" userId="S::maunga1@student.douglascollege.ca::a2ef648d-3c07-4a22-8156-0c40e1859ca9" providerId="AD" clId="Web-{A72BBA44-5731-F212-A8B2-8F8991B77443}" dt="2025-11-27T20:09:35.624" v="33" actId="14100"/>
      <pc:docMkLst>
        <pc:docMk/>
      </pc:docMkLst>
      <pc:sldChg chg="addSp delSp modSp">
        <pc:chgData name="Aye Sandar Maung, '" userId="S::maunga1@student.douglascollege.ca::a2ef648d-3c07-4a22-8156-0c40e1859ca9" providerId="AD" clId="Web-{A72BBA44-5731-F212-A8B2-8F8991B77443}" dt="2025-11-27T20:09:35.624" v="33" actId="14100"/>
        <pc:sldMkLst>
          <pc:docMk/>
          <pc:sldMk cId="515080220" sldId="376"/>
        </pc:sldMkLst>
        <pc:spChg chg="mod">
          <ac:chgData name="Aye Sandar Maung, '" userId="S::maunga1@student.douglascollege.ca::a2ef648d-3c07-4a22-8156-0c40e1859ca9" providerId="AD" clId="Web-{A72BBA44-5731-F212-A8B2-8F8991B77443}" dt="2025-11-27T20:04:23.541" v="12" actId="20577"/>
          <ac:spMkLst>
            <pc:docMk/>
            <pc:sldMk cId="515080220" sldId="376"/>
            <ac:spMk id="4" creationId="{C7D35C4D-4A41-B951-16E0-7BA66E930605}"/>
          </ac:spMkLst>
        </pc:spChg>
        <pc:picChg chg="add del mod">
          <ac:chgData name="Aye Sandar Maung, '" userId="S::maunga1@student.douglascollege.ca::a2ef648d-3c07-4a22-8156-0c40e1859ca9" providerId="AD" clId="Web-{A72BBA44-5731-F212-A8B2-8F8991B77443}" dt="2025-11-27T20:06:30.104" v="14"/>
          <ac:picMkLst>
            <pc:docMk/>
            <pc:sldMk cId="515080220" sldId="376"/>
            <ac:picMk id="2" creationId="{A4A6DBCF-1D60-E52D-C768-932E5C3DCCF1}"/>
          </ac:picMkLst>
        </pc:picChg>
        <pc:picChg chg="add del mod">
          <ac:chgData name="Aye Sandar Maung, '" userId="S::maunga1@student.douglascollege.ca::a2ef648d-3c07-4a22-8156-0c40e1859ca9" providerId="AD" clId="Web-{A72BBA44-5731-F212-A8B2-8F8991B77443}" dt="2025-11-27T20:06:55.964" v="17"/>
          <ac:picMkLst>
            <pc:docMk/>
            <pc:sldMk cId="515080220" sldId="376"/>
            <ac:picMk id="3" creationId="{212D5C24-1686-ECF0-8B40-95E1BBED6D36}"/>
          </ac:picMkLst>
        </pc:picChg>
        <pc:picChg chg="add mod">
          <ac:chgData name="Aye Sandar Maung, '" userId="S::maunga1@student.douglascollege.ca::a2ef648d-3c07-4a22-8156-0c40e1859ca9" providerId="AD" clId="Web-{A72BBA44-5731-F212-A8B2-8F8991B77443}" dt="2025-11-27T20:07:37.324" v="24" actId="14100"/>
          <ac:picMkLst>
            <pc:docMk/>
            <pc:sldMk cId="515080220" sldId="376"/>
            <ac:picMk id="5" creationId="{51BF9665-5DB3-C7E2-754D-7C9CAE412080}"/>
          </ac:picMkLst>
        </pc:picChg>
        <pc:picChg chg="del">
          <ac:chgData name="Aye Sandar Maung, '" userId="S::maunga1@student.douglascollege.ca::a2ef648d-3c07-4a22-8156-0c40e1859ca9" providerId="AD" clId="Web-{A72BBA44-5731-F212-A8B2-8F8991B77443}" dt="2025-11-27T20:04:02.416" v="0"/>
          <ac:picMkLst>
            <pc:docMk/>
            <pc:sldMk cId="515080220" sldId="376"/>
            <ac:picMk id="6" creationId="{CAB365E0-51E6-0796-EC42-EFEC71DE6CFD}"/>
          </ac:picMkLst>
        </pc:picChg>
        <pc:picChg chg="add del mod">
          <ac:chgData name="Aye Sandar Maung, '" userId="S::maunga1@student.douglascollege.ca::a2ef648d-3c07-4a22-8156-0c40e1859ca9" providerId="AD" clId="Web-{A72BBA44-5731-F212-A8B2-8F8991B77443}" dt="2025-11-27T20:08:37.013" v="27"/>
          <ac:picMkLst>
            <pc:docMk/>
            <pc:sldMk cId="515080220" sldId="376"/>
            <ac:picMk id="7" creationId="{7271A658-C925-A06D-57B6-E770725048C3}"/>
          </ac:picMkLst>
        </pc:picChg>
        <pc:picChg chg="mod">
          <ac:chgData name="Aye Sandar Maung, '" userId="S::maunga1@student.douglascollege.ca::a2ef648d-3c07-4a22-8156-0c40e1859ca9" providerId="AD" clId="Web-{A72BBA44-5731-F212-A8B2-8F8991B77443}" dt="2025-11-27T20:09:35.624" v="33" actId="14100"/>
          <ac:picMkLst>
            <pc:docMk/>
            <pc:sldMk cId="515080220" sldId="376"/>
            <ac:picMk id="8" creationId="{E7376E16-3CAD-E458-A633-14B6789FA6F9}"/>
          </ac:picMkLst>
        </pc:picChg>
        <pc:picChg chg="add mod">
          <ac:chgData name="Aye Sandar Maung, '" userId="S::maunga1@student.douglascollege.ca::a2ef648d-3c07-4a22-8156-0c40e1859ca9" providerId="AD" clId="Web-{A72BBA44-5731-F212-A8B2-8F8991B77443}" dt="2025-11-27T20:09:31.498" v="32" actId="14100"/>
          <ac:picMkLst>
            <pc:docMk/>
            <pc:sldMk cId="515080220" sldId="376"/>
            <ac:picMk id="9" creationId="{0D1BC1F5-4975-53B3-6569-08D3D3CDC089}"/>
          </ac:picMkLst>
        </pc:picChg>
        <pc:picChg chg="del">
          <ac:chgData name="Aye Sandar Maung, '" userId="S::maunga1@student.douglascollege.ca::a2ef648d-3c07-4a22-8156-0c40e1859ca9" providerId="AD" clId="Web-{A72BBA44-5731-F212-A8B2-8F8991B77443}" dt="2025-11-27T20:08:29.513" v="25"/>
          <ac:picMkLst>
            <pc:docMk/>
            <pc:sldMk cId="515080220" sldId="376"/>
            <ac:picMk id="12" creationId="{CF089D01-4DF6-A369-452D-F5489E66BA5A}"/>
          </ac:picMkLst>
        </pc:picChg>
      </pc:sldChg>
    </pc:docChg>
  </pc:docChgLst>
  <pc:docChgLst>
    <pc:chgData name="Aye Sandar Maung, '" userId="S::maunga1@student.douglascollege.ca::a2ef648d-3c07-4a22-8156-0c40e1859ca9" providerId="AD" clId="Web-{B9E05F26-B490-485F-6780-A6591EFC0F46}"/>
    <pc:docChg chg="delSld modSld">
      <pc:chgData name="Aye Sandar Maung, '" userId="S::maunga1@student.douglascollege.ca::a2ef648d-3c07-4a22-8156-0c40e1859ca9" providerId="AD" clId="Web-{B9E05F26-B490-485F-6780-A6591EFC0F46}" dt="2025-11-25T21:04:35.658" v="25" actId="1076"/>
      <pc:docMkLst>
        <pc:docMk/>
      </pc:docMkLst>
      <pc:sldChg chg="addSp delSp modSp">
        <pc:chgData name="Aye Sandar Maung, '" userId="S::maunga1@student.douglascollege.ca::a2ef648d-3c07-4a22-8156-0c40e1859ca9" providerId="AD" clId="Web-{B9E05F26-B490-485F-6780-A6591EFC0F46}" dt="2025-11-25T21:04:35.658" v="25" actId="1076"/>
        <pc:sldMkLst>
          <pc:docMk/>
          <pc:sldMk cId="1584958907" sldId="399"/>
        </pc:sldMkLst>
        <pc:spChg chg="mod">
          <ac:chgData name="Aye Sandar Maung, '" userId="S::maunga1@student.douglascollege.ca::a2ef648d-3c07-4a22-8156-0c40e1859ca9" providerId="AD" clId="Web-{B9E05F26-B490-485F-6780-A6591EFC0F46}" dt="2025-11-25T21:02:59.985" v="8" actId="1076"/>
          <ac:spMkLst>
            <pc:docMk/>
            <pc:sldMk cId="1584958907" sldId="399"/>
            <ac:spMk id="2" creationId="{1E6DEA4F-5B99-9F90-4D57-A73058D8E41A}"/>
          </ac:spMkLst>
        </pc:spChg>
        <pc:spChg chg="add mod">
          <ac:chgData name="Aye Sandar Maung, '" userId="S::maunga1@student.douglascollege.ca::a2ef648d-3c07-4a22-8156-0c40e1859ca9" providerId="AD" clId="Web-{B9E05F26-B490-485F-6780-A6591EFC0F46}" dt="2025-11-25T21:03:37.859" v="15" actId="1076"/>
          <ac:spMkLst>
            <pc:docMk/>
            <pc:sldMk cId="1584958907" sldId="399"/>
            <ac:spMk id="5" creationId="{1A5F486E-044D-B517-844E-6571F5646E49}"/>
          </ac:spMkLst>
        </pc:spChg>
        <pc:picChg chg="add mod">
          <ac:chgData name="Aye Sandar Maung, '" userId="S::maunga1@student.douglascollege.ca::a2ef648d-3c07-4a22-8156-0c40e1859ca9" providerId="AD" clId="Web-{B9E05F26-B490-485F-6780-A6591EFC0F46}" dt="2025-11-25T21:04:35.658" v="25" actId="1076"/>
          <ac:picMkLst>
            <pc:docMk/>
            <pc:sldMk cId="1584958907" sldId="399"/>
            <ac:picMk id="3" creationId="{458407F6-B273-9569-AE11-4E9B7B3E1340}"/>
          </ac:picMkLst>
        </pc:picChg>
        <pc:picChg chg="add mod">
          <ac:chgData name="Aye Sandar Maung, '" userId="S::maunga1@student.douglascollege.ca::a2ef648d-3c07-4a22-8156-0c40e1859ca9" providerId="AD" clId="Web-{B9E05F26-B490-485F-6780-A6591EFC0F46}" dt="2025-11-25T21:04:00.687" v="22" actId="14100"/>
          <ac:picMkLst>
            <pc:docMk/>
            <pc:sldMk cId="1584958907" sldId="399"/>
            <ac:picMk id="6" creationId="{A8372A10-F168-EF2F-1891-AF9725790889}"/>
          </ac:picMkLst>
        </pc:picChg>
      </pc:sldChg>
    </pc:docChg>
  </pc:docChgLst>
  <pc:docChgLst>
    <pc:chgData name="Aye Sandar Maung, '" userId="S::maunga1@student.douglascollege.ca::a2ef648d-3c07-4a22-8156-0c40e1859ca9" providerId="AD" clId="Web-{7B68EAC4-D02E-AA78-2704-AD1A85E618D4}"/>
    <pc:docChg chg="modSld">
      <pc:chgData name="Aye Sandar Maung, '" userId="S::maunga1@student.douglascollege.ca::a2ef648d-3c07-4a22-8156-0c40e1859ca9" providerId="AD" clId="Web-{7B68EAC4-D02E-AA78-2704-AD1A85E618D4}" dt="2025-11-27T07:33:49.729" v="22" actId="20577"/>
      <pc:docMkLst>
        <pc:docMk/>
      </pc:docMkLst>
      <pc:sldChg chg="addSp modSp">
        <pc:chgData name="Aye Sandar Maung, '" userId="S::maunga1@student.douglascollege.ca::a2ef648d-3c07-4a22-8156-0c40e1859ca9" providerId="AD" clId="Web-{7B68EAC4-D02E-AA78-2704-AD1A85E618D4}" dt="2025-11-27T07:33:49.729" v="22" actId="20577"/>
        <pc:sldMkLst>
          <pc:docMk/>
          <pc:sldMk cId="0" sldId="256"/>
        </pc:sldMkLst>
        <pc:spChg chg="mod">
          <ac:chgData name="Aye Sandar Maung, '" userId="S::maunga1@student.douglascollege.ca::a2ef648d-3c07-4a22-8156-0c40e1859ca9" providerId="AD" clId="Web-{7B68EAC4-D02E-AA78-2704-AD1A85E618D4}" dt="2025-11-27T07:33:29.979" v="20" actId="1076"/>
          <ac:spMkLst>
            <pc:docMk/>
            <pc:sldMk cId="0" sldId="256"/>
            <ac:spMk id="3" creationId="{C43F1409-AB79-4FF2-A8DF-A42709D85228}"/>
          </ac:spMkLst>
        </pc:spChg>
        <pc:spChg chg="mod">
          <ac:chgData name="Aye Sandar Maung, '" userId="S::maunga1@student.douglascollege.ca::a2ef648d-3c07-4a22-8156-0c40e1859ca9" providerId="AD" clId="Web-{7B68EAC4-D02E-AA78-2704-AD1A85E618D4}" dt="2025-11-27T07:33:29.994" v="21" actId="1076"/>
          <ac:spMkLst>
            <pc:docMk/>
            <pc:sldMk cId="0" sldId="256"/>
            <ac:spMk id="4" creationId="{6A161492-5BD9-4967-1F12-5848F37E7688}"/>
          </ac:spMkLst>
        </pc:spChg>
        <pc:spChg chg="add mod">
          <ac:chgData name="Aye Sandar Maung, '" userId="S::maunga1@student.douglascollege.ca::a2ef648d-3c07-4a22-8156-0c40e1859ca9" providerId="AD" clId="Web-{7B68EAC4-D02E-AA78-2704-AD1A85E618D4}" dt="2025-11-27T07:33:49.729" v="22" actId="20577"/>
          <ac:spMkLst>
            <pc:docMk/>
            <pc:sldMk cId="0" sldId="256"/>
            <ac:spMk id="5" creationId="{6AEE44EA-0EAB-CC23-5FC8-86410D6E9D2E}"/>
          </ac:spMkLst>
        </pc:spChg>
        <pc:spChg chg="mod">
          <ac:chgData name="Aye Sandar Maung, '" userId="S::maunga1@student.douglascollege.ca::a2ef648d-3c07-4a22-8156-0c40e1859ca9" providerId="AD" clId="Web-{7B68EAC4-D02E-AA78-2704-AD1A85E618D4}" dt="2025-11-27T07:33:29.979" v="19" actId="1076"/>
          <ac:spMkLst>
            <pc:docMk/>
            <pc:sldMk cId="0" sldId="256"/>
            <ac:spMk id="459" creationId="{00000000-0000-0000-0000-000000000000}"/>
          </ac:spMkLst>
        </pc:spChg>
      </pc:sldChg>
    </pc:docChg>
  </pc:docChgLst>
  <pc:docChgLst>
    <pc:chgData name="Aye Sandar Maung, '" userId="S::maunga1@student.douglascollege.ca::a2ef648d-3c07-4a22-8156-0c40e1859ca9" providerId="AD" clId="Web-{D0CF69FB-7AA9-12B3-FC1C-FC8899BF26B1}"/>
    <pc:docChg chg="addSld delSld modSld sldOrd">
      <pc:chgData name="Aye Sandar Maung, '" userId="S::maunga1@student.douglascollege.ca::a2ef648d-3c07-4a22-8156-0c40e1859ca9" providerId="AD" clId="Web-{D0CF69FB-7AA9-12B3-FC1C-FC8899BF26B1}" dt="2025-11-27T05:11:45.544" v="134" actId="1076"/>
      <pc:docMkLst>
        <pc:docMk/>
      </pc:docMkLst>
      <pc:sldChg chg="addSp delSp modSp mod modClrScheme chgLayout">
        <pc:chgData name="Aye Sandar Maung, '" userId="S::maunga1@student.douglascollege.ca::a2ef648d-3c07-4a22-8156-0c40e1859ca9" providerId="AD" clId="Web-{D0CF69FB-7AA9-12B3-FC1C-FC8899BF26B1}" dt="2025-11-27T05:09:05.042" v="123" actId="20577"/>
        <pc:sldMkLst>
          <pc:docMk/>
          <pc:sldMk cId="3429182889" sldId="419"/>
        </pc:sldMkLst>
        <pc:spChg chg="add del mod ord">
          <ac:chgData name="Aye Sandar Maung, '" userId="S::maunga1@student.douglascollege.ca::a2ef648d-3c07-4a22-8156-0c40e1859ca9" providerId="AD" clId="Web-{D0CF69FB-7AA9-12B3-FC1C-FC8899BF26B1}" dt="2025-11-27T05:08:00.727" v="110"/>
          <ac:spMkLst>
            <pc:docMk/>
            <pc:sldMk cId="3429182889" sldId="419"/>
            <ac:spMk id="2" creationId="{C11C7C66-1A52-F0D1-C953-685A7C934857}"/>
          </ac:spMkLst>
        </pc:spChg>
        <pc:spChg chg="mod ord">
          <ac:chgData name="Aye Sandar Maung, '" userId="S::maunga1@student.douglascollege.ca::a2ef648d-3c07-4a22-8156-0c40e1859ca9" providerId="AD" clId="Web-{D0CF69FB-7AA9-12B3-FC1C-FC8899BF26B1}" dt="2025-11-27T05:09:05.042" v="123" actId="20577"/>
          <ac:spMkLst>
            <pc:docMk/>
            <pc:sldMk cId="3429182889" sldId="419"/>
            <ac:spMk id="7" creationId="{24721DED-C22E-2202-DB7D-D362D7411FFD}"/>
          </ac:spMkLst>
        </pc:spChg>
      </pc:sldChg>
      <pc:sldChg chg="ord">
        <pc:chgData name="Aye Sandar Maung, '" userId="S::maunga1@student.douglascollege.ca::a2ef648d-3c07-4a22-8156-0c40e1859ca9" providerId="AD" clId="Web-{D0CF69FB-7AA9-12B3-FC1C-FC8899BF26B1}" dt="2025-11-27T05:10:37.341" v="127"/>
        <pc:sldMkLst>
          <pc:docMk/>
          <pc:sldMk cId="1981743624" sldId="420"/>
        </pc:sldMkLst>
      </pc:sldChg>
      <pc:sldChg chg="ord">
        <pc:chgData name="Aye Sandar Maung, '" userId="S::maunga1@student.douglascollege.ca::a2ef648d-3c07-4a22-8156-0c40e1859ca9" providerId="AD" clId="Web-{D0CF69FB-7AA9-12B3-FC1C-FC8899BF26B1}" dt="2025-11-27T05:09:42.213" v="125"/>
        <pc:sldMkLst>
          <pc:docMk/>
          <pc:sldMk cId="2520236268" sldId="421"/>
        </pc:sldMkLst>
      </pc:sldChg>
      <pc:sldChg chg="ord">
        <pc:chgData name="Aye Sandar Maung, '" userId="S::maunga1@student.douglascollege.ca::a2ef648d-3c07-4a22-8156-0c40e1859ca9" providerId="AD" clId="Web-{D0CF69FB-7AA9-12B3-FC1C-FC8899BF26B1}" dt="2025-11-27T05:11:32.997" v="130"/>
        <pc:sldMkLst>
          <pc:docMk/>
          <pc:sldMk cId="3584165298" sldId="422"/>
        </pc:sldMkLst>
      </pc:sldChg>
      <pc:sldChg chg="addSp delSp modSp new del ord">
        <pc:chgData name="Aye Sandar Maung, '" userId="S::maunga1@student.douglascollege.ca::a2ef648d-3c07-4a22-8156-0c40e1859ca9" providerId="AD" clId="Web-{D0CF69FB-7AA9-12B3-FC1C-FC8899BF26B1}" dt="2025-11-27T05:02:11.188" v="96"/>
        <pc:sldMkLst>
          <pc:docMk/>
          <pc:sldMk cId="3058214418" sldId="423"/>
        </pc:sldMkLst>
        <pc:spChg chg="del mod">
          <ac:chgData name="Aye Sandar Maung, '" userId="S::maunga1@student.douglascollege.ca::a2ef648d-3c07-4a22-8156-0c40e1859ca9" providerId="AD" clId="Web-{D0CF69FB-7AA9-12B3-FC1C-FC8899BF26B1}" dt="2025-11-27T04:06:09.957" v="10"/>
          <ac:spMkLst>
            <pc:docMk/>
            <pc:sldMk cId="3058214418" sldId="423"/>
            <ac:spMk id="2" creationId="{02489432-0A8D-DFC8-2019-D84FB9C76D9F}"/>
          </ac:spMkLst>
        </pc:spChg>
        <pc:picChg chg="add del mod">
          <ac:chgData name="Aye Sandar Maung, '" userId="S::maunga1@student.douglascollege.ca::a2ef648d-3c07-4a22-8156-0c40e1859ca9" providerId="AD" clId="Web-{D0CF69FB-7AA9-12B3-FC1C-FC8899BF26B1}" dt="2025-11-27T04:59:43.793" v="73"/>
          <ac:picMkLst>
            <pc:docMk/>
            <pc:sldMk cId="3058214418" sldId="423"/>
            <ac:picMk id="3" creationId="{30F29342-AF5E-0D61-59C7-4E84A12C449B}"/>
          </ac:picMkLst>
        </pc:picChg>
        <pc:picChg chg="add del mod">
          <ac:chgData name="Aye Sandar Maung, '" userId="S::maunga1@student.douglascollege.ca::a2ef648d-3c07-4a22-8156-0c40e1859ca9" providerId="AD" clId="Web-{D0CF69FB-7AA9-12B3-FC1C-FC8899BF26B1}" dt="2025-11-27T04:56:45.618" v="43"/>
          <ac:picMkLst>
            <pc:docMk/>
            <pc:sldMk cId="3058214418" sldId="423"/>
            <ac:picMk id="4" creationId="{3A4A8789-E3CA-AF33-CA27-019A67D24F35}"/>
          </ac:picMkLst>
        </pc:picChg>
        <pc:picChg chg="add del mod">
          <ac:chgData name="Aye Sandar Maung, '" userId="S::maunga1@student.douglascollege.ca::a2ef648d-3c07-4a22-8156-0c40e1859ca9" providerId="AD" clId="Web-{D0CF69FB-7AA9-12B3-FC1C-FC8899BF26B1}" dt="2025-11-27T05:01:17.530" v="84"/>
          <ac:picMkLst>
            <pc:docMk/>
            <pc:sldMk cId="3058214418" sldId="423"/>
            <ac:picMk id="5" creationId="{CEEB9CC5-CF0C-FF0F-B078-50C600BFE7D3}"/>
          </ac:picMkLst>
        </pc:picChg>
      </pc:sldChg>
      <pc:sldChg chg="addSp delSp modSp new add del">
        <pc:chgData name="Aye Sandar Maung, '" userId="S::maunga1@student.douglascollege.ca::a2ef648d-3c07-4a22-8156-0c40e1859ca9" providerId="AD" clId="Web-{D0CF69FB-7AA9-12B3-FC1C-FC8899BF26B1}" dt="2025-11-27T04:59:37.121" v="72"/>
        <pc:sldMkLst>
          <pc:docMk/>
          <pc:sldMk cId="3115702679" sldId="424"/>
        </pc:sldMkLst>
        <pc:spChg chg="del">
          <ac:chgData name="Aye Sandar Maung, '" userId="S::maunga1@student.douglascollege.ca::a2ef648d-3c07-4a22-8156-0c40e1859ca9" providerId="AD" clId="Web-{D0CF69FB-7AA9-12B3-FC1C-FC8899BF26B1}" dt="2025-11-27T04:56:26.212" v="42"/>
          <ac:spMkLst>
            <pc:docMk/>
            <pc:sldMk cId="3115702679" sldId="424"/>
            <ac:spMk id="2" creationId="{F16C14FA-2224-4464-08F3-4043A8E99811}"/>
          </ac:spMkLst>
        </pc:spChg>
        <pc:picChg chg="add del mod">
          <ac:chgData name="Aye Sandar Maung, '" userId="S::maunga1@student.douglascollege.ca::a2ef648d-3c07-4a22-8156-0c40e1859ca9" providerId="AD" clId="Web-{D0CF69FB-7AA9-12B3-FC1C-FC8899BF26B1}" dt="2025-11-27T04:58:34.244" v="56"/>
          <ac:picMkLst>
            <pc:docMk/>
            <pc:sldMk cId="3115702679" sldId="424"/>
            <ac:picMk id="3" creationId="{84B288B7-464D-5B5A-D69D-FD3D8567B2BA}"/>
          </ac:picMkLst>
        </pc:picChg>
        <pc:picChg chg="add del mod">
          <ac:chgData name="Aye Sandar Maung, '" userId="S::maunga1@student.douglascollege.ca::a2ef648d-3c07-4a22-8156-0c40e1859ca9" providerId="AD" clId="Web-{D0CF69FB-7AA9-12B3-FC1C-FC8899BF26B1}" dt="2025-11-27T04:59:00.823" v="64"/>
          <ac:picMkLst>
            <pc:docMk/>
            <pc:sldMk cId="3115702679" sldId="424"/>
            <ac:picMk id="4" creationId="{82612887-A784-FC1B-D765-A5DA329F5FFB}"/>
          </ac:picMkLst>
        </pc:picChg>
      </pc:sldChg>
      <pc:sldChg chg="addSp modSp new ord">
        <pc:chgData name="Aye Sandar Maung, '" userId="S::maunga1@student.douglascollege.ca::a2ef648d-3c07-4a22-8156-0c40e1859ca9" providerId="AD" clId="Web-{D0CF69FB-7AA9-12B3-FC1C-FC8899BF26B1}" dt="2025-11-27T05:11:45.544" v="134" actId="1076"/>
        <pc:sldMkLst>
          <pc:docMk/>
          <pc:sldMk cId="2281120651" sldId="425"/>
        </pc:sldMkLst>
        <pc:picChg chg="add mod">
          <ac:chgData name="Aye Sandar Maung, '" userId="S::maunga1@student.douglascollege.ca::a2ef648d-3c07-4a22-8156-0c40e1859ca9" providerId="AD" clId="Web-{D0CF69FB-7AA9-12B3-FC1C-FC8899BF26B1}" dt="2025-11-27T05:11:45.544" v="134" actId="1076"/>
          <ac:picMkLst>
            <pc:docMk/>
            <pc:sldMk cId="2281120651" sldId="425"/>
            <ac:picMk id="2" creationId="{937814D7-0E75-B6BB-C47A-0485CA125D21}"/>
          </ac:picMkLst>
        </pc:picChg>
        <pc:picChg chg="add mod">
          <ac:chgData name="Aye Sandar Maung, '" userId="S::maunga1@student.douglascollege.ca::a2ef648d-3c07-4a22-8156-0c40e1859ca9" providerId="AD" clId="Web-{D0CF69FB-7AA9-12B3-FC1C-FC8899BF26B1}" dt="2025-11-27T04:59:19.527" v="70" actId="1076"/>
          <ac:picMkLst>
            <pc:docMk/>
            <pc:sldMk cId="2281120651" sldId="425"/>
            <ac:picMk id="3" creationId="{4199B29C-6EA3-2F98-ED21-DA902DA71CA1}"/>
          </ac:picMkLst>
        </pc:picChg>
      </pc:sldChg>
      <pc:sldChg chg="addSp modSp new ord">
        <pc:chgData name="Aye Sandar Maung, '" userId="S::maunga1@student.douglascollege.ca::a2ef648d-3c07-4a22-8156-0c40e1859ca9" providerId="AD" clId="Web-{D0CF69FB-7AA9-12B3-FC1C-FC8899BF26B1}" dt="2025-11-27T05:06:00.801" v="107"/>
        <pc:sldMkLst>
          <pc:docMk/>
          <pc:sldMk cId="2296567231" sldId="426"/>
        </pc:sldMkLst>
        <pc:picChg chg="add mod">
          <ac:chgData name="Aye Sandar Maung, '" userId="S::maunga1@student.douglascollege.ca::a2ef648d-3c07-4a22-8156-0c40e1859ca9" providerId="AD" clId="Web-{D0CF69FB-7AA9-12B3-FC1C-FC8899BF26B1}" dt="2025-11-27T04:59:56.528" v="78" actId="14100"/>
          <ac:picMkLst>
            <pc:docMk/>
            <pc:sldMk cId="2296567231" sldId="426"/>
            <ac:picMk id="2" creationId="{FF48AC45-6794-3109-D19E-9DBC88A3DA77}"/>
          </ac:picMkLst>
        </pc:picChg>
        <pc:picChg chg="add mod">
          <ac:chgData name="Aye Sandar Maung, '" userId="S::maunga1@student.douglascollege.ca::a2ef648d-3c07-4a22-8156-0c40e1859ca9" providerId="AD" clId="Web-{D0CF69FB-7AA9-12B3-FC1C-FC8899BF26B1}" dt="2025-11-27T05:01:04.061" v="82" actId="1076"/>
          <ac:picMkLst>
            <pc:docMk/>
            <pc:sldMk cId="2296567231" sldId="426"/>
            <ac:picMk id="3" creationId="{08D9A0A0-3468-6C7F-B826-0123F3530F78}"/>
          </ac:picMkLst>
        </pc:picChg>
      </pc:sldChg>
      <pc:sldChg chg="addSp modSp new ord">
        <pc:chgData name="Aye Sandar Maung, '" userId="S::maunga1@student.douglascollege.ca::a2ef648d-3c07-4a22-8156-0c40e1859ca9" providerId="AD" clId="Web-{D0CF69FB-7AA9-12B3-FC1C-FC8899BF26B1}" dt="2025-11-27T05:11:15.138" v="129" actId="1076"/>
        <pc:sldMkLst>
          <pc:docMk/>
          <pc:sldMk cId="1007248320" sldId="427"/>
        </pc:sldMkLst>
        <pc:picChg chg="add mod">
          <ac:chgData name="Aye Sandar Maung, '" userId="S::maunga1@student.douglascollege.ca::a2ef648d-3c07-4a22-8156-0c40e1859ca9" providerId="AD" clId="Web-{D0CF69FB-7AA9-12B3-FC1C-FC8899BF26B1}" dt="2025-11-27T05:11:15.138" v="129" actId="1076"/>
          <ac:picMkLst>
            <pc:docMk/>
            <pc:sldMk cId="1007248320" sldId="427"/>
            <ac:picMk id="2" creationId="{CEFAE141-35DF-D5B8-6E2E-F19A4D7914B6}"/>
          </ac:picMkLst>
        </pc:picChg>
        <pc:picChg chg="add mod">
          <ac:chgData name="Aye Sandar Maung, '" userId="S::maunga1@student.douglascollege.ca::a2ef648d-3c07-4a22-8156-0c40e1859ca9" providerId="AD" clId="Web-{D0CF69FB-7AA9-12B3-FC1C-FC8899BF26B1}" dt="2025-11-27T05:02:02.375" v="95" actId="1076"/>
          <ac:picMkLst>
            <pc:docMk/>
            <pc:sldMk cId="1007248320" sldId="427"/>
            <ac:picMk id="3" creationId="{033EB24E-47D0-6AF9-5F96-64E72AE772EC}"/>
          </ac:picMkLst>
        </pc:picChg>
      </pc:sldChg>
      <pc:sldChg chg="addSp modSp new">
        <pc:chgData name="Aye Sandar Maung, '" userId="S::maunga1@student.douglascollege.ca::a2ef648d-3c07-4a22-8156-0c40e1859ca9" providerId="AD" clId="Web-{D0CF69FB-7AA9-12B3-FC1C-FC8899BF26B1}" dt="2025-11-27T05:03:14.329" v="106" actId="1076"/>
        <pc:sldMkLst>
          <pc:docMk/>
          <pc:sldMk cId="1493488366" sldId="428"/>
        </pc:sldMkLst>
        <pc:picChg chg="add mod">
          <ac:chgData name="Aye Sandar Maung, '" userId="S::maunga1@student.douglascollege.ca::a2ef648d-3c07-4a22-8156-0c40e1859ca9" providerId="AD" clId="Web-{D0CF69FB-7AA9-12B3-FC1C-FC8899BF26B1}" dt="2025-11-27T05:02:50.673" v="101" actId="14100"/>
          <ac:picMkLst>
            <pc:docMk/>
            <pc:sldMk cId="1493488366" sldId="428"/>
            <ac:picMk id="2" creationId="{D75D29CC-0FC7-9F15-93A5-FA11C414B821}"/>
          </ac:picMkLst>
        </pc:picChg>
        <pc:picChg chg="add mod">
          <ac:chgData name="Aye Sandar Maung, '" userId="S::maunga1@student.douglascollege.ca::a2ef648d-3c07-4a22-8156-0c40e1859ca9" providerId="AD" clId="Web-{D0CF69FB-7AA9-12B3-FC1C-FC8899BF26B1}" dt="2025-11-27T05:03:14.329" v="106" actId="1076"/>
          <ac:picMkLst>
            <pc:docMk/>
            <pc:sldMk cId="1493488366" sldId="428"/>
            <ac:picMk id="3" creationId="{C2B62035-AF35-0554-0223-3F053F6A9FDB}"/>
          </ac:picMkLst>
        </pc:picChg>
      </pc:sldChg>
    </pc:docChg>
  </pc:docChgLst>
  <pc:docChgLst>
    <pc:chgData name="Aye Sandar Maung, '" userId="S::maunga1@student.douglascollege.ca::a2ef648d-3c07-4a22-8156-0c40e1859ca9" providerId="AD" clId="Web-{B99721DC-C0FE-1CE0-1380-9B9AE7107AE9}"/>
    <pc:docChg chg="addSld modSld sldOrd">
      <pc:chgData name="Aye Sandar Maung, '" userId="S::maunga1@student.douglascollege.ca::a2ef648d-3c07-4a22-8156-0c40e1859ca9" providerId="AD" clId="Web-{B99721DC-C0FE-1CE0-1380-9B9AE7107AE9}" dt="2025-11-24T21:21:32.556" v="170" actId="1076"/>
      <pc:docMkLst>
        <pc:docMk/>
      </pc:docMkLst>
      <pc:sldChg chg="delSp modSp new ord">
        <pc:chgData name="Aye Sandar Maung, '" userId="S::maunga1@student.douglascollege.ca::a2ef648d-3c07-4a22-8156-0c40e1859ca9" providerId="AD" clId="Web-{B99721DC-C0FE-1CE0-1380-9B9AE7107AE9}" dt="2025-11-24T20:54:25.420" v="33"/>
        <pc:sldMkLst>
          <pc:docMk/>
          <pc:sldMk cId="2699538449" sldId="350"/>
        </pc:sldMkLst>
        <pc:spChg chg="mod">
          <ac:chgData name="Aye Sandar Maung, '" userId="S::maunga1@student.douglascollege.ca::a2ef648d-3c07-4a22-8156-0c40e1859ca9" providerId="AD" clId="Web-{B99721DC-C0FE-1CE0-1380-9B9AE7107AE9}" dt="2025-11-24T20:54:18.342" v="31" actId="20577"/>
          <ac:spMkLst>
            <pc:docMk/>
            <pc:sldMk cId="2699538449" sldId="350"/>
            <ac:spMk id="3" creationId="{330E7FB7-893E-9C14-84AE-956C088F72E4}"/>
          </ac:spMkLst>
        </pc:spChg>
      </pc:sldChg>
    </pc:docChg>
  </pc:docChgLst>
  <pc:docChgLst>
    <pc:chgData name="Aye Sandar Maung, '" userId="S::maunga1@student.douglascollege.ca::a2ef648d-3c07-4a22-8156-0c40e1859ca9" providerId="AD" clId="Web-{790A3641-ED0C-58AE-8DB0-1EDFFBAFA5D9}"/>
    <pc:docChg chg="addSld delSld modSld">
      <pc:chgData name="Aye Sandar Maung, '" userId="S::maunga1@student.douglascollege.ca::a2ef648d-3c07-4a22-8156-0c40e1859ca9" providerId="AD" clId="Web-{790A3641-ED0C-58AE-8DB0-1EDFFBAFA5D9}" dt="2025-11-27T07:16:40.983" v="45"/>
      <pc:docMkLst>
        <pc:docMk/>
      </pc:docMkLst>
      <pc:sldChg chg="del">
        <pc:chgData name="Aye Sandar Maung, '" userId="S::maunga1@student.douglascollege.ca::a2ef648d-3c07-4a22-8156-0c40e1859ca9" providerId="AD" clId="Web-{790A3641-ED0C-58AE-8DB0-1EDFFBAFA5D9}" dt="2025-11-27T06:56:36.457" v="23"/>
        <pc:sldMkLst>
          <pc:docMk/>
          <pc:sldMk cId="1981743624" sldId="420"/>
        </pc:sldMkLst>
      </pc:sldChg>
      <pc:sldChg chg="add del">
        <pc:chgData name="Aye Sandar Maung, '" userId="S::maunga1@student.douglascollege.ca::a2ef648d-3c07-4a22-8156-0c40e1859ca9" providerId="AD" clId="Web-{790A3641-ED0C-58AE-8DB0-1EDFFBAFA5D9}" dt="2025-11-27T07:16:40.983" v="45"/>
        <pc:sldMkLst>
          <pc:docMk/>
          <pc:sldMk cId="2520236268" sldId="421"/>
        </pc:sldMkLst>
      </pc:sldChg>
      <pc:sldChg chg="modSp add del">
        <pc:chgData name="Aye Sandar Maung, '" userId="S::maunga1@student.douglascollege.ca::a2ef648d-3c07-4a22-8156-0c40e1859ca9" providerId="AD" clId="Web-{790A3641-ED0C-58AE-8DB0-1EDFFBAFA5D9}" dt="2025-11-27T06:58:08.488" v="36"/>
        <pc:sldMkLst>
          <pc:docMk/>
          <pc:sldMk cId="3584165298" sldId="422"/>
        </pc:sldMkLst>
        <pc:picChg chg="mod">
          <ac:chgData name="Aye Sandar Maung, '" userId="S::maunga1@student.douglascollege.ca::a2ef648d-3c07-4a22-8156-0c40e1859ca9" providerId="AD" clId="Web-{790A3641-ED0C-58AE-8DB0-1EDFFBAFA5D9}" dt="2025-11-27T06:30:16.007" v="0" actId="1076"/>
          <ac:picMkLst>
            <pc:docMk/>
            <pc:sldMk cId="3584165298" sldId="422"/>
            <ac:picMk id="5" creationId="{D51ADC56-CD59-74C3-6C99-8FD555745EDE}"/>
          </ac:picMkLst>
        </pc:picChg>
      </pc:sldChg>
      <pc:sldChg chg="add del">
        <pc:chgData name="Aye Sandar Maung, '" userId="S::maunga1@student.douglascollege.ca::a2ef648d-3c07-4a22-8156-0c40e1859ca9" providerId="AD" clId="Web-{790A3641-ED0C-58AE-8DB0-1EDFFBAFA5D9}" dt="2025-11-27T06:58:04.770" v="35"/>
        <pc:sldMkLst>
          <pc:docMk/>
          <pc:sldMk cId="2281120651" sldId="425"/>
        </pc:sldMkLst>
      </pc:sldChg>
      <pc:sldChg chg="addSp delSp modSp">
        <pc:chgData name="Aye Sandar Maung, '" userId="S::maunga1@student.douglascollege.ca::a2ef648d-3c07-4a22-8156-0c40e1859ca9" providerId="AD" clId="Web-{790A3641-ED0C-58AE-8DB0-1EDFFBAFA5D9}" dt="2025-11-27T07:15:10.481" v="44" actId="1076"/>
        <pc:sldMkLst>
          <pc:docMk/>
          <pc:sldMk cId="2296567231" sldId="426"/>
        </pc:sldMkLst>
        <pc:picChg chg="del">
          <ac:chgData name="Aye Sandar Maung, '" userId="S::maunga1@student.douglascollege.ca::a2ef648d-3c07-4a22-8156-0c40e1859ca9" providerId="AD" clId="Web-{790A3641-ED0C-58AE-8DB0-1EDFFBAFA5D9}" dt="2025-11-27T06:55:20.082" v="12"/>
          <ac:picMkLst>
            <pc:docMk/>
            <pc:sldMk cId="2296567231" sldId="426"/>
            <ac:picMk id="2" creationId="{FF48AC45-6794-3109-D19E-9DBC88A3DA77}"/>
          </ac:picMkLst>
        </pc:picChg>
        <pc:picChg chg="del">
          <ac:chgData name="Aye Sandar Maung, '" userId="S::maunga1@student.douglascollege.ca::a2ef648d-3c07-4a22-8156-0c40e1859ca9" providerId="AD" clId="Web-{790A3641-ED0C-58AE-8DB0-1EDFFBAFA5D9}" dt="2025-11-27T06:55:10.254" v="7"/>
          <ac:picMkLst>
            <pc:docMk/>
            <pc:sldMk cId="2296567231" sldId="426"/>
            <ac:picMk id="3" creationId="{08D9A0A0-3468-6C7F-B826-0123F3530F78}"/>
          </ac:picMkLst>
        </pc:picChg>
        <pc:picChg chg="add mod">
          <ac:chgData name="Aye Sandar Maung, '" userId="S::maunga1@student.douglascollege.ca::a2ef648d-3c07-4a22-8156-0c40e1859ca9" providerId="AD" clId="Web-{790A3641-ED0C-58AE-8DB0-1EDFFBAFA5D9}" dt="2025-11-27T06:55:54.113" v="22" actId="1076"/>
          <ac:picMkLst>
            <pc:docMk/>
            <pc:sldMk cId="2296567231" sldId="426"/>
            <ac:picMk id="4" creationId="{DA0A0EE6-FB25-0FCF-503A-D5174B667DC3}"/>
          </ac:picMkLst>
        </pc:picChg>
        <pc:picChg chg="add del mod">
          <ac:chgData name="Aye Sandar Maung, '" userId="S::maunga1@student.douglascollege.ca::a2ef648d-3c07-4a22-8156-0c40e1859ca9" providerId="AD" clId="Web-{790A3641-ED0C-58AE-8DB0-1EDFFBAFA5D9}" dt="2025-11-27T07:14:57.590" v="38"/>
          <ac:picMkLst>
            <pc:docMk/>
            <pc:sldMk cId="2296567231" sldId="426"/>
            <ac:picMk id="5" creationId="{02D8B07D-A9F9-C552-83A1-64F77C0E02B6}"/>
          </ac:picMkLst>
        </pc:picChg>
        <pc:picChg chg="add mod">
          <ac:chgData name="Aye Sandar Maung, '" userId="S::maunga1@student.douglascollege.ca::a2ef648d-3c07-4a22-8156-0c40e1859ca9" providerId="AD" clId="Web-{790A3641-ED0C-58AE-8DB0-1EDFFBAFA5D9}" dt="2025-11-27T07:15:10.481" v="44" actId="1076"/>
          <ac:picMkLst>
            <pc:docMk/>
            <pc:sldMk cId="2296567231" sldId="426"/>
            <ac:picMk id="6" creationId="{449593EC-6528-7D2A-9478-1103C0EFBC47}"/>
          </ac:picMkLst>
        </pc:picChg>
      </pc:sldChg>
      <pc:sldChg chg="add del">
        <pc:chgData name="Aye Sandar Maung, '" userId="S::maunga1@student.douglascollege.ca::a2ef648d-3c07-4a22-8156-0c40e1859ca9" providerId="AD" clId="Web-{790A3641-ED0C-58AE-8DB0-1EDFFBAFA5D9}" dt="2025-11-27T06:58:12.848" v="37"/>
        <pc:sldMkLst>
          <pc:docMk/>
          <pc:sldMk cId="1007248320" sldId="427"/>
        </pc:sldMkLst>
      </pc:sldChg>
      <pc:sldChg chg="addSp delSp modSp add del">
        <pc:chgData name="Aye Sandar Maung, '" userId="S::maunga1@student.douglascollege.ca::a2ef648d-3c07-4a22-8156-0c40e1859ca9" providerId="AD" clId="Web-{790A3641-ED0C-58AE-8DB0-1EDFFBAFA5D9}" dt="2025-11-27T06:58:01.098" v="34"/>
        <pc:sldMkLst>
          <pc:docMk/>
          <pc:sldMk cId="1493488366" sldId="428"/>
        </pc:sldMkLst>
        <pc:picChg chg="del">
          <ac:chgData name="Aye Sandar Maung, '" userId="S::maunga1@student.douglascollege.ca::a2ef648d-3c07-4a22-8156-0c40e1859ca9" providerId="AD" clId="Web-{790A3641-ED0C-58AE-8DB0-1EDFFBAFA5D9}" dt="2025-11-27T06:54:12.738" v="1"/>
          <ac:picMkLst>
            <pc:docMk/>
            <pc:sldMk cId="1493488366" sldId="428"/>
            <ac:picMk id="2" creationId="{D75D29CC-0FC7-9F15-93A5-FA11C414B821}"/>
          </ac:picMkLst>
        </pc:picChg>
        <pc:picChg chg="add del mod">
          <ac:chgData name="Aye Sandar Maung, '" userId="S::maunga1@student.douglascollege.ca::a2ef648d-3c07-4a22-8156-0c40e1859ca9" providerId="AD" clId="Web-{790A3641-ED0C-58AE-8DB0-1EDFFBAFA5D9}" dt="2025-11-27T06:55:24.816" v="13"/>
          <ac:picMkLst>
            <pc:docMk/>
            <pc:sldMk cId="1493488366" sldId="428"/>
            <ac:picMk id="4" creationId="{835949B7-4925-831D-DF05-9045545CB22B}"/>
          </ac:picMkLst>
        </pc:picChg>
      </pc:sldChg>
    </pc:docChg>
  </pc:docChgLst>
  <pc:docChgLst>
    <pc:chgData name="Dinh, Lan" userId="S::dinhn2@student.douglascollege.ca::a5d72c9b-b5eb-434a-8727-0aa8d5643526" providerId="AD" clId="Web-{62600ED1-72E9-A955-A4E2-60AEC5D001D3}"/>
    <pc:docChg chg="modSld">
      <pc:chgData name="Dinh, Lan" userId="S::dinhn2@student.douglascollege.ca::a5d72c9b-b5eb-434a-8727-0aa8d5643526" providerId="AD" clId="Web-{62600ED1-72E9-A955-A4E2-60AEC5D001D3}" dt="2025-11-25T06:50:35.383" v="12"/>
      <pc:docMkLst>
        <pc:docMk/>
      </pc:docMkLst>
      <pc:sldChg chg="addSp modSp">
        <pc:chgData name="Dinh, Lan" userId="S::dinhn2@student.douglascollege.ca::a5d72c9b-b5eb-434a-8727-0aa8d5643526" providerId="AD" clId="Web-{62600ED1-72E9-A955-A4E2-60AEC5D001D3}" dt="2025-11-25T06:50:06.303" v="10" actId="14100"/>
        <pc:sldMkLst>
          <pc:docMk/>
          <pc:sldMk cId="2933218708" sldId="390"/>
        </pc:sldMkLst>
        <pc:spChg chg="add mod">
          <ac:chgData name="Dinh, Lan" userId="S::dinhn2@student.douglascollege.ca::a5d72c9b-b5eb-434a-8727-0aa8d5643526" providerId="AD" clId="Web-{62600ED1-72E9-A955-A4E2-60AEC5D001D3}" dt="2025-11-25T06:49:53.239" v="6" actId="1076"/>
          <ac:spMkLst>
            <pc:docMk/>
            <pc:sldMk cId="2933218708" sldId="390"/>
            <ac:spMk id="6" creationId="{A32EB95B-314E-B001-185D-5E7A2E9C1885}"/>
          </ac:spMkLst>
        </pc:spChg>
        <pc:spChg chg="add mod">
          <ac:chgData name="Dinh, Lan" userId="S::dinhn2@student.douglascollege.ca::a5d72c9b-b5eb-434a-8727-0aa8d5643526" providerId="AD" clId="Web-{62600ED1-72E9-A955-A4E2-60AEC5D001D3}" dt="2025-11-25T06:50:06.303" v="10" actId="14100"/>
          <ac:spMkLst>
            <pc:docMk/>
            <pc:sldMk cId="2933218708" sldId="390"/>
            <ac:spMk id="7" creationId="{95AB119A-E671-6A0C-FFA2-E25511BFB174}"/>
          </ac:spMkLst>
        </pc:spChg>
        <pc:picChg chg="mod">
          <ac:chgData name="Dinh, Lan" userId="S::dinhn2@student.douglascollege.ca::a5d72c9b-b5eb-434a-8727-0aa8d5643526" providerId="AD" clId="Web-{62600ED1-72E9-A955-A4E2-60AEC5D001D3}" dt="2025-11-25T06:49:40.754" v="2" actId="1076"/>
          <ac:picMkLst>
            <pc:docMk/>
            <pc:sldMk cId="2933218708" sldId="390"/>
            <ac:picMk id="8" creationId="{62C20054-C244-5890-33BC-60F6C5E9E99C}"/>
          </ac:picMkLst>
        </pc:picChg>
      </pc:sldChg>
      <pc:sldChg chg="addSp delSp">
        <pc:chgData name="Dinh, Lan" userId="S::dinhn2@student.douglascollege.ca::a5d72c9b-b5eb-434a-8727-0aa8d5643526" providerId="AD" clId="Web-{62600ED1-72E9-A955-A4E2-60AEC5D001D3}" dt="2025-11-25T06:50:35.383" v="12"/>
        <pc:sldMkLst>
          <pc:docMk/>
          <pc:sldMk cId="2095112423" sldId="392"/>
        </pc:sldMkLst>
        <pc:spChg chg="add del">
          <ac:chgData name="Dinh, Lan" userId="S::dinhn2@student.douglascollege.ca::a5d72c9b-b5eb-434a-8727-0aa8d5643526" providerId="AD" clId="Web-{62600ED1-72E9-A955-A4E2-60AEC5D001D3}" dt="2025-11-25T06:50:35.383" v="12"/>
          <ac:spMkLst>
            <pc:docMk/>
            <pc:sldMk cId="2095112423" sldId="392"/>
            <ac:spMk id="739" creationId="{58C00094-B243-596B-2E82-0F25C54EB04D}"/>
          </ac:spMkLst>
        </pc:spChg>
      </pc:sldChg>
    </pc:docChg>
  </pc:docChgLst>
  <pc:docChgLst>
    <pc:chgData name="Aye Sandar Maung, '" userId="S::maunga1@student.douglascollege.ca::a2ef648d-3c07-4a22-8156-0c40e1859ca9" providerId="AD" clId="Web-{B93C042F-CCC3-3160-131E-2DB5B6146AFB}"/>
    <pc:docChg chg="addSld delSld modSld sldOrd">
      <pc:chgData name="Aye Sandar Maung, '" userId="S::maunga1@student.douglascollege.ca::a2ef648d-3c07-4a22-8156-0c40e1859ca9" providerId="AD" clId="Web-{B93C042F-CCC3-3160-131E-2DB5B6146AFB}" dt="2025-11-25T22:21:55.240" v="320" actId="20577"/>
      <pc:docMkLst>
        <pc:docMk/>
      </pc:docMkLst>
      <pc:sldChg chg="modSp">
        <pc:chgData name="Aye Sandar Maung, '" userId="S::maunga1@student.douglascollege.ca::a2ef648d-3c07-4a22-8156-0c40e1859ca9" providerId="AD" clId="Web-{B93C042F-CCC3-3160-131E-2DB5B6146AFB}" dt="2025-11-25T22:17:46.858" v="292" actId="14100"/>
        <pc:sldMkLst>
          <pc:docMk/>
          <pc:sldMk cId="516190202" sldId="374"/>
        </pc:sldMkLst>
        <pc:spChg chg="mod">
          <ac:chgData name="Aye Sandar Maung, '" userId="S::maunga1@student.douglascollege.ca::a2ef648d-3c07-4a22-8156-0c40e1859ca9" providerId="AD" clId="Web-{B93C042F-CCC3-3160-131E-2DB5B6146AFB}" dt="2025-11-25T22:17:08.575" v="284" actId="20577"/>
          <ac:spMkLst>
            <pc:docMk/>
            <pc:sldMk cId="516190202" sldId="374"/>
            <ac:spMk id="16" creationId="{48EB60AB-9C09-947C-1A2B-A5E732CBBADA}"/>
          </ac:spMkLst>
        </pc:spChg>
        <pc:picChg chg="mod">
          <ac:chgData name="Aye Sandar Maung, '" userId="S::maunga1@student.douglascollege.ca::a2ef648d-3c07-4a22-8156-0c40e1859ca9" providerId="AD" clId="Web-{B93C042F-CCC3-3160-131E-2DB5B6146AFB}" dt="2025-11-25T22:17:46.858" v="292" actId="14100"/>
          <ac:picMkLst>
            <pc:docMk/>
            <pc:sldMk cId="516190202" sldId="374"/>
            <ac:picMk id="13" creationId="{57A91BCE-5B5B-AF61-CCF8-11AF594103C6}"/>
          </ac:picMkLst>
        </pc:picChg>
        <pc:picChg chg="mod">
          <ac:chgData name="Aye Sandar Maung, '" userId="S::maunga1@student.douglascollege.ca::a2ef648d-3c07-4a22-8156-0c40e1859ca9" providerId="AD" clId="Web-{B93C042F-CCC3-3160-131E-2DB5B6146AFB}" dt="2025-11-25T22:17:40.561" v="291" actId="14100"/>
          <ac:picMkLst>
            <pc:docMk/>
            <pc:sldMk cId="516190202" sldId="374"/>
            <ac:picMk id="15" creationId="{61C29869-16CD-A967-FDB4-934B2C5F3F02}"/>
          </ac:picMkLst>
        </pc:picChg>
        <pc:picChg chg="mod">
          <ac:chgData name="Aye Sandar Maung, '" userId="S::maunga1@student.douglascollege.ca::a2ef648d-3c07-4a22-8156-0c40e1859ca9" providerId="AD" clId="Web-{B93C042F-CCC3-3160-131E-2DB5B6146AFB}" dt="2025-11-25T22:17:26.592" v="287" actId="1076"/>
          <ac:picMkLst>
            <pc:docMk/>
            <pc:sldMk cId="516190202" sldId="374"/>
            <ac:picMk id="18" creationId="{542F31A1-A3D4-2DC4-6EEB-760EF27B728E}"/>
          </ac:picMkLst>
        </pc:picChg>
      </pc:sldChg>
      <pc:sldChg chg="modSp">
        <pc:chgData name="Aye Sandar Maung, '" userId="S::maunga1@student.douglascollege.ca::a2ef648d-3c07-4a22-8156-0c40e1859ca9" providerId="AD" clId="Web-{B93C042F-CCC3-3160-131E-2DB5B6146AFB}" dt="2025-11-25T22:18:31.985" v="300" actId="1076"/>
        <pc:sldMkLst>
          <pc:docMk/>
          <pc:sldMk cId="1140554169" sldId="375"/>
        </pc:sldMkLst>
        <pc:picChg chg="mod">
          <ac:chgData name="Aye Sandar Maung, '" userId="S::maunga1@student.douglascollege.ca::a2ef648d-3c07-4a22-8156-0c40e1859ca9" providerId="AD" clId="Web-{B93C042F-CCC3-3160-131E-2DB5B6146AFB}" dt="2025-11-25T22:18:31.985" v="300" actId="1076"/>
          <ac:picMkLst>
            <pc:docMk/>
            <pc:sldMk cId="1140554169" sldId="375"/>
            <ac:picMk id="6" creationId="{A3B2F244-4F8F-A4BA-F88B-3077613DE0CA}"/>
          </ac:picMkLst>
        </pc:picChg>
        <pc:picChg chg="mod">
          <ac:chgData name="Aye Sandar Maung, '" userId="S::maunga1@student.douglascollege.ca::a2ef648d-3c07-4a22-8156-0c40e1859ca9" providerId="AD" clId="Web-{B93C042F-CCC3-3160-131E-2DB5B6146AFB}" dt="2025-11-25T22:18:21.610" v="296" actId="14100"/>
          <ac:picMkLst>
            <pc:docMk/>
            <pc:sldMk cId="1140554169" sldId="375"/>
            <ac:picMk id="8" creationId="{F04E9873-F92A-2799-F048-70C80B3ED86E}"/>
          </ac:picMkLst>
        </pc:picChg>
      </pc:sldChg>
      <pc:sldChg chg="modSp">
        <pc:chgData name="Aye Sandar Maung, '" userId="S::maunga1@student.douglascollege.ca::a2ef648d-3c07-4a22-8156-0c40e1859ca9" providerId="AD" clId="Web-{B93C042F-CCC3-3160-131E-2DB5B6146AFB}" dt="2025-11-25T22:19:52.269" v="313" actId="14100"/>
        <pc:sldMkLst>
          <pc:docMk/>
          <pc:sldMk cId="515080220" sldId="376"/>
        </pc:sldMkLst>
        <pc:spChg chg="mod">
          <ac:chgData name="Aye Sandar Maung, '" userId="S::maunga1@student.douglascollege.ca::a2ef648d-3c07-4a22-8156-0c40e1859ca9" providerId="AD" clId="Web-{B93C042F-CCC3-3160-131E-2DB5B6146AFB}" dt="2025-11-25T22:19:02.892" v="303" actId="20577"/>
          <ac:spMkLst>
            <pc:docMk/>
            <pc:sldMk cId="515080220" sldId="376"/>
            <ac:spMk id="4" creationId="{C7D35C4D-4A41-B951-16E0-7BA66E930605}"/>
          </ac:spMkLst>
        </pc:spChg>
        <pc:picChg chg="mod">
          <ac:chgData name="Aye Sandar Maung, '" userId="S::maunga1@student.douglascollege.ca::a2ef648d-3c07-4a22-8156-0c40e1859ca9" providerId="AD" clId="Web-{B93C042F-CCC3-3160-131E-2DB5B6146AFB}" dt="2025-11-25T22:19:43.862" v="310" actId="14100"/>
          <ac:picMkLst>
            <pc:docMk/>
            <pc:sldMk cId="515080220" sldId="376"/>
            <ac:picMk id="8" creationId="{E7376E16-3CAD-E458-A633-14B6789FA6F9}"/>
          </ac:picMkLst>
        </pc:picChg>
      </pc:sldChg>
      <pc:sldChg chg="modSp">
        <pc:chgData name="Aye Sandar Maung, '" userId="S::maunga1@student.douglascollege.ca::a2ef648d-3c07-4a22-8156-0c40e1859ca9" providerId="AD" clId="Web-{B93C042F-CCC3-3160-131E-2DB5B6146AFB}" dt="2025-11-25T22:21:55.240" v="320" actId="20577"/>
        <pc:sldMkLst>
          <pc:docMk/>
          <pc:sldMk cId="2294919555" sldId="397"/>
        </pc:sldMkLst>
        <pc:spChg chg="mod">
          <ac:chgData name="Aye Sandar Maung, '" userId="S::maunga1@student.douglascollege.ca::a2ef648d-3c07-4a22-8156-0c40e1859ca9" providerId="AD" clId="Web-{B93C042F-CCC3-3160-131E-2DB5B6146AFB}" dt="2025-11-25T22:21:55.240" v="320" actId="20577"/>
          <ac:spMkLst>
            <pc:docMk/>
            <pc:sldMk cId="2294919555" sldId="397"/>
            <ac:spMk id="2" creationId="{1BE642D7-EFE3-D997-D364-6CD75ECD3718}"/>
          </ac:spMkLst>
        </pc:spChg>
      </pc:sldChg>
      <pc:sldChg chg="modSp">
        <pc:chgData name="Aye Sandar Maung, '" userId="S::maunga1@student.douglascollege.ca::a2ef648d-3c07-4a22-8156-0c40e1859ca9" providerId="AD" clId="Web-{B93C042F-CCC3-3160-131E-2DB5B6146AFB}" dt="2025-11-25T22:21:25.552" v="318" actId="1076"/>
        <pc:sldMkLst>
          <pc:docMk/>
          <pc:sldMk cId="1584958907" sldId="399"/>
        </pc:sldMkLst>
        <pc:spChg chg="mod">
          <ac:chgData name="Aye Sandar Maung, '" userId="S::maunga1@student.douglascollege.ca::a2ef648d-3c07-4a22-8156-0c40e1859ca9" providerId="AD" clId="Web-{B93C042F-CCC3-3160-131E-2DB5B6146AFB}" dt="2025-11-25T22:21:12.911" v="315" actId="1076"/>
          <ac:spMkLst>
            <pc:docMk/>
            <pc:sldMk cId="1584958907" sldId="399"/>
            <ac:spMk id="2" creationId="{1E6DEA4F-5B99-9F90-4D57-A73058D8E41A}"/>
          </ac:spMkLst>
        </pc:spChg>
        <pc:spChg chg="mod">
          <ac:chgData name="Aye Sandar Maung, '" userId="S::maunga1@student.douglascollege.ca::a2ef648d-3c07-4a22-8156-0c40e1859ca9" providerId="AD" clId="Web-{B93C042F-CCC3-3160-131E-2DB5B6146AFB}" dt="2025-11-25T22:21:25.552" v="318" actId="1076"/>
          <ac:spMkLst>
            <pc:docMk/>
            <pc:sldMk cId="1584958907" sldId="399"/>
            <ac:spMk id="5" creationId="{1A5F486E-044D-B517-844E-6571F5646E49}"/>
          </ac:spMkLst>
        </pc:spChg>
        <pc:picChg chg="mod">
          <ac:chgData name="Aye Sandar Maung, '" userId="S::maunga1@student.douglascollege.ca::a2ef648d-3c07-4a22-8156-0c40e1859ca9" providerId="AD" clId="Web-{B93C042F-CCC3-3160-131E-2DB5B6146AFB}" dt="2025-11-25T22:20:29.989" v="314" actId="14100"/>
          <ac:picMkLst>
            <pc:docMk/>
            <pc:sldMk cId="1584958907" sldId="399"/>
            <ac:picMk id="3" creationId="{458407F6-B273-9569-AE11-4E9B7B3E1340}"/>
          </ac:picMkLst>
        </pc:pic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1:58:45.029" v="11" actId="14100"/>
        <pc:sldMkLst>
          <pc:docMk/>
          <pc:sldMk cId="2662765623" sldId="400"/>
        </pc:sldMkLst>
        <pc:picChg chg="add mod">
          <ac:chgData name="Aye Sandar Maung, '" userId="S::maunga1@student.douglascollege.ca::a2ef648d-3c07-4a22-8156-0c40e1859ca9" providerId="AD" clId="Web-{B93C042F-CCC3-3160-131E-2DB5B6146AFB}" dt="2025-11-25T21:58:45.029" v="11" actId="14100"/>
          <ac:picMkLst>
            <pc:docMk/>
            <pc:sldMk cId="2662765623" sldId="400"/>
            <ac:picMk id="5" creationId="{3358DAEF-FFDB-2BE1-A49D-FE3D72C3817C}"/>
          </ac:picMkLst>
        </pc:picChg>
        <pc:picChg chg="add">
          <ac:chgData name="Aye Sandar Maung, '" userId="S::maunga1@student.douglascollege.ca::a2ef648d-3c07-4a22-8156-0c40e1859ca9" providerId="AD" clId="Web-{B93C042F-CCC3-3160-131E-2DB5B6146AFB}" dt="2025-11-25T21:58:34.232" v="9"/>
          <ac:picMkLst>
            <pc:docMk/>
            <pc:sldMk cId="2662765623" sldId="400"/>
            <ac:picMk id="7" creationId="{7DF8A53F-870B-ACDB-D414-8B291B15B15B}"/>
          </ac:picMkLst>
        </pc:picChg>
        <pc:picChg chg="add">
          <ac:chgData name="Aye Sandar Maung, '" userId="S::maunga1@student.douglascollege.ca::a2ef648d-3c07-4a22-8156-0c40e1859ca9" providerId="AD" clId="Web-{B93C042F-CCC3-3160-131E-2DB5B6146AFB}" dt="2025-11-25T21:58:41.138" v="10"/>
          <ac:picMkLst>
            <pc:docMk/>
            <pc:sldMk cId="2662765623" sldId="400"/>
            <ac:picMk id="9" creationId="{585C8C7B-6B69-F28F-FE9D-7E2F00CF0D66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1:57:59.872" v="3"/>
          <ac:cxnSpMkLst>
            <pc:docMk/>
            <pc:sldMk cId="2662765623" sldId="400"/>
            <ac:cxnSpMk id="3" creationId="{D5A59FCC-5D69-202D-BC61-BB5F51BF28B8}"/>
          </ac:cxnSpMkLst>
        </pc:cxnChg>
      </pc:sldChg>
      <pc:sldChg chg="addSp modSp new">
        <pc:chgData name="Aye Sandar Maung, '" userId="S::maunga1@student.douglascollege.ca::a2ef648d-3c07-4a22-8156-0c40e1859ca9" providerId="AD" clId="Web-{B93C042F-CCC3-3160-131E-2DB5B6146AFB}" dt="2025-11-25T22:00:26.296" v="35" actId="14100"/>
        <pc:sldMkLst>
          <pc:docMk/>
          <pc:sldMk cId="569068766" sldId="401"/>
        </pc:sldMkLst>
        <pc:picChg chg="add mod">
          <ac:chgData name="Aye Sandar Maung, '" userId="S::maunga1@student.douglascollege.ca::a2ef648d-3c07-4a22-8156-0c40e1859ca9" providerId="AD" clId="Web-{B93C042F-CCC3-3160-131E-2DB5B6146AFB}" dt="2025-11-25T22:00:26.296" v="35" actId="14100"/>
          <ac:picMkLst>
            <pc:docMk/>
            <pc:sldMk cId="569068766" sldId="401"/>
            <ac:picMk id="4" creationId="{45DF9E10-0DC6-C53D-953E-2C6D38508F94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0:06.967" v="31" actId="14100"/>
          <ac:picMkLst>
            <pc:docMk/>
            <pc:sldMk cId="569068766" sldId="401"/>
            <ac:picMk id="5" creationId="{E8CD0734-B1A7-4BB0-25E5-FC858617F0A6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0:10.107" v="32" actId="14100"/>
          <ac:picMkLst>
            <pc:docMk/>
            <pc:sldMk cId="569068766" sldId="401"/>
            <ac:picMk id="6" creationId="{BCF08A8D-CBC5-8E62-1DE6-D1390771BDC9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1:58:15.560" v="6"/>
          <ac:cxnSpMkLst>
            <pc:docMk/>
            <pc:sldMk cId="569068766" sldId="401"/>
            <ac:cxnSpMk id="3" creationId="{66C43E45-7925-2544-F90A-70F57205F807}"/>
          </ac:cxnSpMkLst>
        </pc:cxnChg>
      </pc:sldChg>
      <pc:sldChg chg="addSp modSp new">
        <pc:chgData name="Aye Sandar Maung, '" userId="S::maunga1@student.douglascollege.ca::a2ef648d-3c07-4a22-8156-0c40e1859ca9" providerId="AD" clId="Web-{B93C042F-CCC3-3160-131E-2DB5B6146AFB}" dt="2025-11-25T22:01:49.314" v="54" actId="1076"/>
        <pc:sldMkLst>
          <pc:docMk/>
          <pc:sldMk cId="2563596249" sldId="402"/>
        </pc:sldMkLst>
        <pc:picChg chg="add mod">
          <ac:chgData name="Aye Sandar Maung, '" userId="S::maunga1@student.douglascollege.ca::a2ef648d-3c07-4a22-8156-0c40e1859ca9" providerId="AD" clId="Web-{B93C042F-CCC3-3160-131E-2DB5B6146AFB}" dt="2025-11-25T22:01:39.533" v="51" actId="14100"/>
          <ac:picMkLst>
            <pc:docMk/>
            <pc:sldMk cId="2563596249" sldId="402"/>
            <ac:picMk id="4" creationId="{6CBBE74D-AF32-FD56-BA47-2DFA6AEB3C9C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1:37.392" v="50" actId="1076"/>
          <ac:picMkLst>
            <pc:docMk/>
            <pc:sldMk cId="2563596249" sldId="402"/>
            <ac:picMk id="5" creationId="{71B32895-0883-BF81-6999-8D3B609299CD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1:49.314" v="54" actId="1076"/>
          <ac:picMkLst>
            <pc:docMk/>
            <pc:sldMk cId="2563596249" sldId="402"/>
            <ac:picMk id="6" creationId="{F475E7CD-10C1-DC80-961E-9106B7C4C4E6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0:45.062" v="36"/>
          <ac:cxnSpMkLst>
            <pc:docMk/>
            <pc:sldMk cId="2563596249" sldId="402"/>
            <ac:cxnSpMk id="3" creationId="{3FC81D73-94B1-AA79-22C3-13BF8E95CF54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03:10.223" v="75" actId="14100"/>
        <pc:sldMkLst>
          <pc:docMk/>
          <pc:sldMk cId="3831820840" sldId="403"/>
        </pc:sldMkLst>
        <pc:picChg chg="add mod">
          <ac:chgData name="Aye Sandar Maung, '" userId="S::maunga1@student.douglascollege.ca::a2ef648d-3c07-4a22-8156-0c40e1859ca9" providerId="AD" clId="Web-{B93C042F-CCC3-3160-131E-2DB5B6146AFB}" dt="2025-11-25T22:02:42.847" v="66" actId="1076"/>
          <ac:picMkLst>
            <pc:docMk/>
            <pc:sldMk cId="3831820840" sldId="403"/>
            <ac:picMk id="4" creationId="{0FD617FE-D9F7-E943-14DB-EF73374FE5F0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2:55.988" v="71" actId="1076"/>
          <ac:picMkLst>
            <pc:docMk/>
            <pc:sldMk cId="3831820840" sldId="403"/>
            <ac:picMk id="5" creationId="{FF29FE02-9D89-178B-17C5-843531B9281A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3:10.223" v="75" actId="14100"/>
          <ac:picMkLst>
            <pc:docMk/>
            <pc:sldMk cId="3831820840" sldId="403"/>
            <ac:picMk id="6" creationId="{78500727-59D1-0F81-1521-2804161B5147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0:53.812" v="38"/>
          <ac:cxnSpMkLst>
            <pc:docMk/>
            <pc:sldMk cId="3831820840" sldId="403"/>
            <ac:cxnSpMk id="3" creationId="{A2B906A8-6648-6D21-F8D9-DDBCEFC3ABAD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03:53.021" v="91" actId="1076"/>
        <pc:sldMkLst>
          <pc:docMk/>
          <pc:sldMk cId="3480082128" sldId="404"/>
        </pc:sldMkLst>
        <pc:picChg chg="add mod">
          <ac:chgData name="Aye Sandar Maung, '" userId="S::maunga1@student.douglascollege.ca::a2ef648d-3c07-4a22-8156-0c40e1859ca9" providerId="AD" clId="Web-{B93C042F-CCC3-3160-131E-2DB5B6146AFB}" dt="2025-11-25T22:03:28.130" v="82" actId="1076"/>
          <ac:picMkLst>
            <pc:docMk/>
            <pc:sldMk cId="3480082128" sldId="404"/>
            <ac:picMk id="4" creationId="{1A037A79-77BB-933D-9AFB-FED6E36EA0BE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3:39.271" v="86" actId="1076"/>
          <ac:picMkLst>
            <pc:docMk/>
            <pc:sldMk cId="3480082128" sldId="404"/>
            <ac:picMk id="5" creationId="{CAC38D9F-468B-CA1E-DA3D-454A8679B452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3:53.021" v="91" actId="1076"/>
          <ac:picMkLst>
            <pc:docMk/>
            <pc:sldMk cId="3480082128" sldId="404"/>
            <ac:picMk id="6" creationId="{84CA3D48-4677-CD89-AEB3-DCED3D5A2C8D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2:08.628" v="58"/>
          <ac:cxnSpMkLst>
            <pc:docMk/>
            <pc:sldMk cId="3480082128" sldId="404"/>
            <ac:cxnSpMk id="3" creationId="{A676C1E0-BB9D-407C-F8CB-5C3052EBE59D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06:34.071" v="110" actId="14100"/>
        <pc:sldMkLst>
          <pc:docMk/>
          <pc:sldMk cId="3362870833" sldId="405"/>
        </pc:sldMkLst>
        <pc:picChg chg="add mod">
          <ac:chgData name="Aye Sandar Maung, '" userId="S::maunga1@student.douglascollege.ca::a2ef648d-3c07-4a22-8156-0c40e1859ca9" providerId="AD" clId="Web-{B93C042F-CCC3-3160-131E-2DB5B6146AFB}" dt="2025-11-25T22:06:34.071" v="110" actId="14100"/>
          <ac:picMkLst>
            <pc:docMk/>
            <pc:sldMk cId="3362870833" sldId="405"/>
            <ac:picMk id="4" creationId="{65DF2E2C-2A6D-B23C-7565-47B164D6055B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4:17.662" v="100" actId="1076"/>
          <ac:picMkLst>
            <pc:docMk/>
            <pc:sldMk cId="3362870833" sldId="405"/>
            <ac:picMk id="5" creationId="{48AD7C6F-783A-B080-E124-1A4AE45DF72E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4:36.147" v="107" actId="1076"/>
          <ac:picMkLst>
            <pc:docMk/>
            <pc:sldMk cId="3362870833" sldId="405"/>
            <ac:picMk id="6" creationId="{C31718AA-B05E-93E3-FFFD-369DA006803E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2:20.394" v="61"/>
          <ac:cxnSpMkLst>
            <pc:docMk/>
            <pc:sldMk cId="3362870833" sldId="405"/>
            <ac:cxnSpMk id="3" creationId="{09F938F8-56A5-B564-8730-5729A8BDBD1C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08:07.588" v="133" actId="1076"/>
        <pc:sldMkLst>
          <pc:docMk/>
          <pc:sldMk cId="50384544" sldId="406"/>
        </pc:sldMkLst>
        <pc:picChg chg="add mod">
          <ac:chgData name="Aye Sandar Maung, '" userId="S::maunga1@student.douglascollege.ca::a2ef648d-3c07-4a22-8156-0c40e1859ca9" providerId="AD" clId="Web-{B93C042F-CCC3-3160-131E-2DB5B6146AFB}" dt="2025-11-25T22:07:51.572" v="127" actId="1076"/>
          <ac:picMkLst>
            <pc:docMk/>
            <pc:sldMk cId="50384544" sldId="406"/>
            <ac:picMk id="4" creationId="{C62520D7-2CE6-747D-5339-D92CA0FFBFDC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7:53.994" v="128" actId="14100"/>
          <ac:picMkLst>
            <pc:docMk/>
            <pc:sldMk cId="50384544" sldId="406"/>
            <ac:picMk id="5" creationId="{5D92AC07-C6E1-E2B4-D05E-5F6E663BCB4B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8:07.588" v="133" actId="1076"/>
          <ac:picMkLst>
            <pc:docMk/>
            <pc:sldMk cId="50384544" sldId="406"/>
            <ac:picMk id="6" creationId="{3898CCB2-C304-5A68-419B-5FF8E97FEB46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6:41.961" v="111"/>
          <ac:cxnSpMkLst>
            <pc:docMk/>
            <pc:sldMk cId="50384544" sldId="406"/>
            <ac:cxnSpMk id="3" creationId="{EBF8EF59-C596-FCB8-3376-E9851DF18503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09:02.088" v="147" actId="14100"/>
        <pc:sldMkLst>
          <pc:docMk/>
          <pc:sldMk cId="434742178" sldId="407"/>
        </pc:sldMkLst>
        <pc:picChg chg="add mod">
          <ac:chgData name="Aye Sandar Maung, '" userId="S::maunga1@student.douglascollege.ca::a2ef648d-3c07-4a22-8156-0c40e1859ca9" providerId="AD" clId="Web-{B93C042F-CCC3-3160-131E-2DB5B6146AFB}" dt="2025-11-25T22:08:32.744" v="138" actId="1076"/>
          <ac:picMkLst>
            <pc:docMk/>
            <pc:sldMk cId="434742178" sldId="407"/>
            <ac:picMk id="4" creationId="{19AD6291-223E-450C-78EC-0AA88A1D5A3A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9:02.088" v="147" actId="14100"/>
          <ac:picMkLst>
            <pc:docMk/>
            <pc:sldMk cId="434742178" sldId="407"/>
            <ac:picMk id="5" creationId="{561BC4A2-1EEB-300F-ED9A-9D2870D1865C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8:54.010" v="146" actId="1076"/>
          <ac:picMkLst>
            <pc:docMk/>
            <pc:sldMk cId="434742178" sldId="407"/>
            <ac:picMk id="6" creationId="{11031406-8798-67AA-9869-6EAE2FB0D193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6:50.446" v="113"/>
          <ac:cxnSpMkLst>
            <pc:docMk/>
            <pc:sldMk cId="434742178" sldId="407"/>
            <ac:cxnSpMk id="3" creationId="{B7E0B78E-BF56-4AEE-1BBE-60303B1E025D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10:01.495" v="164" actId="14100"/>
        <pc:sldMkLst>
          <pc:docMk/>
          <pc:sldMk cId="1183517394" sldId="408"/>
        </pc:sldMkLst>
        <pc:picChg chg="add mod">
          <ac:chgData name="Aye Sandar Maung, '" userId="S::maunga1@student.douglascollege.ca::a2ef648d-3c07-4a22-8156-0c40e1859ca9" providerId="AD" clId="Web-{B93C042F-CCC3-3160-131E-2DB5B6146AFB}" dt="2025-11-25T22:09:24.229" v="152" actId="1076"/>
          <ac:picMkLst>
            <pc:docMk/>
            <pc:sldMk cId="1183517394" sldId="408"/>
            <ac:picMk id="4" creationId="{35260554-53B0-DFAE-67DE-BDA7AC961EBA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0:01.495" v="164" actId="14100"/>
          <ac:picMkLst>
            <pc:docMk/>
            <pc:sldMk cId="1183517394" sldId="408"/>
            <ac:picMk id="5" creationId="{B93863D9-9103-C7EA-28A4-0F83C3404AEF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09:47.948" v="162" actId="1076"/>
          <ac:picMkLst>
            <pc:docMk/>
            <pc:sldMk cId="1183517394" sldId="408"/>
            <ac:picMk id="6" creationId="{085F8200-7DB6-32F0-F082-F1BF3A72FD5F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07:20.415" v="117"/>
          <ac:cxnSpMkLst>
            <pc:docMk/>
            <pc:sldMk cId="1183517394" sldId="408"/>
            <ac:cxnSpMk id="3" creationId="{3E557B0B-5753-6FFC-A5AA-C7996E8380F4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12:37.105" v="198" actId="1076"/>
        <pc:sldMkLst>
          <pc:docMk/>
          <pc:sldMk cId="2344790067" sldId="409"/>
        </pc:sldMkLst>
        <pc:picChg chg="add mod">
          <ac:chgData name="Aye Sandar Maung, '" userId="S::maunga1@student.douglascollege.ca::a2ef648d-3c07-4a22-8156-0c40e1859ca9" providerId="AD" clId="Web-{B93C042F-CCC3-3160-131E-2DB5B6146AFB}" dt="2025-11-25T22:11:51.214" v="181" actId="1076"/>
          <ac:picMkLst>
            <pc:docMk/>
            <pc:sldMk cId="2344790067" sldId="409"/>
            <ac:picMk id="4" creationId="{90CF0F54-D93C-FDE0-871A-0ADC13BB01E9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1:59.714" v="184" actId="1076"/>
          <ac:picMkLst>
            <pc:docMk/>
            <pc:sldMk cId="2344790067" sldId="409"/>
            <ac:picMk id="5" creationId="{1582258D-0470-A567-7035-1291EFDA97B7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2:19.793" v="191" actId="1076"/>
          <ac:picMkLst>
            <pc:docMk/>
            <pc:sldMk cId="2344790067" sldId="409"/>
            <ac:picMk id="6" creationId="{7DC0A6B9-0934-5B37-5296-4DDBFA9F0D69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2:37.105" v="198" actId="1076"/>
          <ac:picMkLst>
            <pc:docMk/>
            <pc:sldMk cId="2344790067" sldId="409"/>
            <ac:picMk id="7" creationId="{96D68BB8-4CF3-B764-8768-EA7E6DAD6AAA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10:46.433" v="166"/>
          <ac:cxnSpMkLst>
            <pc:docMk/>
            <pc:sldMk cId="2344790067" sldId="409"/>
            <ac:cxnSpMk id="3" creationId="{B55E6E53-677F-62E3-88F4-5452937BAE24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13:23.324" v="214" actId="14100"/>
        <pc:sldMkLst>
          <pc:docMk/>
          <pc:sldMk cId="112560352" sldId="410"/>
        </pc:sldMkLst>
        <pc:picChg chg="add mod">
          <ac:chgData name="Aye Sandar Maung, '" userId="S::maunga1@student.douglascollege.ca::a2ef648d-3c07-4a22-8156-0c40e1859ca9" providerId="AD" clId="Web-{B93C042F-CCC3-3160-131E-2DB5B6146AFB}" dt="2025-11-25T22:12:59.449" v="203" actId="1076"/>
          <ac:picMkLst>
            <pc:docMk/>
            <pc:sldMk cId="112560352" sldId="410"/>
            <ac:picMk id="4" creationId="{73F12380-C54E-55AC-F044-BB45AEA3E592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3:05.840" v="206" actId="1076"/>
          <ac:picMkLst>
            <pc:docMk/>
            <pc:sldMk cId="112560352" sldId="410"/>
            <ac:picMk id="5" creationId="{60782D6A-6A4E-5E66-A1FC-B845EF57F9A5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3:23.324" v="214" actId="14100"/>
          <ac:picMkLst>
            <pc:docMk/>
            <pc:sldMk cId="112560352" sldId="410"/>
            <ac:picMk id="6" creationId="{A580BFB0-A953-DFD4-4BD8-9C085C3DF755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10:58.558" v="169"/>
          <ac:cxnSpMkLst>
            <pc:docMk/>
            <pc:sldMk cId="112560352" sldId="410"/>
            <ac:cxnSpMk id="3" creationId="{04E3C26C-1BAE-7CFA-F91B-AB53AF12E62A}"/>
          </ac:cxnSpMkLst>
        </pc:cxnChg>
      </pc:sldChg>
      <pc:sldChg chg="addSp modSp new ord">
        <pc:chgData name="Aye Sandar Maung, '" userId="S::maunga1@student.douglascollege.ca::a2ef648d-3c07-4a22-8156-0c40e1859ca9" providerId="AD" clId="Web-{B93C042F-CCC3-3160-131E-2DB5B6146AFB}" dt="2025-11-25T22:16:16.528" v="281" actId="14100"/>
        <pc:sldMkLst>
          <pc:docMk/>
          <pc:sldMk cId="362571459" sldId="411"/>
        </pc:sldMkLst>
        <pc:picChg chg="add mod">
          <ac:chgData name="Aye Sandar Maung, '" userId="S::maunga1@student.douglascollege.ca::a2ef648d-3c07-4a22-8156-0c40e1859ca9" providerId="AD" clId="Web-{B93C042F-CCC3-3160-131E-2DB5B6146AFB}" dt="2025-11-25T22:15:29.606" v="263" actId="1076"/>
          <ac:picMkLst>
            <pc:docMk/>
            <pc:sldMk cId="362571459" sldId="411"/>
            <ac:picMk id="4" creationId="{5E9E7A7F-F4F0-EA5F-892A-577F683C3C57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5:42.700" v="269" actId="14100"/>
          <ac:picMkLst>
            <pc:docMk/>
            <pc:sldMk cId="362571459" sldId="411"/>
            <ac:picMk id="5" creationId="{7E359B52-EEF0-93C4-79BB-A8BFB32A3C6A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6:12.591" v="280" actId="14100"/>
          <ac:picMkLst>
            <pc:docMk/>
            <pc:sldMk cId="362571459" sldId="411"/>
            <ac:picMk id="6" creationId="{905CBF17-DC77-D799-8C3B-F800A2251914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6:16.528" v="281" actId="14100"/>
          <ac:picMkLst>
            <pc:docMk/>
            <pc:sldMk cId="362571459" sldId="411"/>
            <ac:picMk id="7" creationId="{90111F52-D4FB-5A9A-D745-66183E7CF7FC}"/>
          </ac:picMkLst>
        </pc:picChg>
        <pc:cxnChg chg="add">
          <ac:chgData name="Aye Sandar Maung, '" userId="S::maunga1@student.douglascollege.ca::a2ef648d-3c07-4a22-8156-0c40e1859ca9" providerId="AD" clId="Web-{B93C042F-CCC3-3160-131E-2DB5B6146AFB}" dt="2025-11-25T22:11:13.292" v="173"/>
          <ac:cxnSpMkLst>
            <pc:docMk/>
            <pc:sldMk cId="362571459" sldId="411"/>
            <ac:cxnSpMk id="3" creationId="{50900FBD-10E8-2ED7-49CD-7C1CB323F4D8}"/>
          </ac:cxnSpMkLst>
        </pc:cxnChg>
      </pc:sldChg>
      <pc:sldChg chg="addSp modSp add ord replId">
        <pc:chgData name="Aye Sandar Maung, '" userId="S::maunga1@student.douglascollege.ca::a2ef648d-3c07-4a22-8156-0c40e1859ca9" providerId="AD" clId="Web-{B93C042F-CCC3-3160-131E-2DB5B6146AFB}" dt="2025-11-25T22:14:29.512" v="238" actId="14100"/>
        <pc:sldMkLst>
          <pc:docMk/>
          <pc:sldMk cId="1834008213" sldId="412"/>
        </pc:sldMkLst>
        <pc:picChg chg="add mod">
          <ac:chgData name="Aye Sandar Maung, '" userId="S::maunga1@student.douglascollege.ca::a2ef648d-3c07-4a22-8156-0c40e1859ca9" providerId="AD" clId="Web-{B93C042F-CCC3-3160-131E-2DB5B6146AFB}" dt="2025-11-25T22:13:38.731" v="219" actId="1076"/>
          <ac:picMkLst>
            <pc:docMk/>
            <pc:sldMk cId="1834008213" sldId="412"/>
            <ac:picMk id="2" creationId="{2CE9AE55-6189-0932-E97C-8BD7F1C2C359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3:47.934" v="223" actId="1076"/>
          <ac:picMkLst>
            <pc:docMk/>
            <pc:sldMk cId="1834008213" sldId="412"/>
            <ac:picMk id="4" creationId="{9374E51C-85CB-BDA9-F017-C3541AB6014C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4:29.512" v="238" actId="14100"/>
          <ac:picMkLst>
            <pc:docMk/>
            <pc:sldMk cId="1834008213" sldId="412"/>
            <ac:picMk id="5" creationId="{262E4545-CA92-1017-A172-BF38DE118A48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4:20.965" v="234" actId="14100"/>
          <ac:picMkLst>
            <pc:docMk/>
            <pc:sldMk cId="1834008213" sldId="412"/>
            <ac:picMk id="6" creationId="{89524A67-045B-2BD2-8AC5-FD8420CAECAC}"/>
          </ac:picMkLst>
        </pc:picChg>
      </pc:sldChg>
      <pc:sldChg chg="addSp modSp add ord replId">
        <pc:chgData name="Aye Sandar Maung, '" userId="S::maunga1@student.douglascollege.ca::a2ef648d-3c07-4a22-8156-0c40e1859ca9" providerId="AD" clId="Web-{B93C042F-CCC3-3160-131E-2DB5B6146AFB}" dt="2025-11-25T22:16:28.841" v="283" actId="14100"/>
        <pc:sldMkLst>
          <pc:docMk/>
          <pc:sldMk cId="808659560" sldId="413"/>
        </pc:sldMkLst>
        <pc:picChg chg="add mod">
          <ac:chgData name="Aye Sandar Maung, '" userId="S::maunga1@student.douglascollege.ca::a2ef648d-3c07-4a22-8156-0c40e1859ca9" providerId="AD" clId="Web-{B93C042F-CCC3-3160-131E-2DB5B6146AFB}" dt="2025-11-25T22:14:45.262" v="243" actId="1076"/>
          <ac:picMkLst>
            <pc:docMk/>
            <pc:sldMk cId="808659560" sldId="413"/>
            <ac:picMk id="2" creationId="{A02FF502-4236-797A-667B-61A724BC7989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4:54.294" v="248" actId="14100"/>
          <ac:picMkLst>
            <pc:docMk/>
            <pc:sldMk cId="808659560" sldId="413"/>
            <ac:picMk id="4" creationId="{37310DDD-FD18-E974-4B6D-BB539A91AF65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6:28.841" v="283" actId="14100"/>
          <ac:picMkLst>
            <pc:docMk/>
            <pc:sldMk cId="808659560" sldId="413"/>
            <ac:picMk id="5" creationId="{0A71129F-33D6-B34F-3B23-412FED6B3394}"/>
          </ac:picMkLst>
        </pc:picChg>
        <pc:picChg chg="add mod">
          <ac:chgData name="Aye Sandar Maung, '" userId="S::maunga1@student.douglascollege.ca::a2ef648d-3c07-4a22-8156-0c40e1859ca9" providerId="AD" clId="Web-{B93C042F-CCC3-3160-131E-2DB5B6146AFB}" dt="2025-11-25T22:15:19.294" v="259" actId="1076"/>
          <ac:picMkLst>
            <pc:docMk/>
            <pc:sldMk cId="808659560" sldId="413"/>
            <ac:picMk id="6" creationId="{576E472B-A8B6-AD0C-04F2-0995FBED1F19}"/>
          </ac:picMkLst>
        </pc:picChg>
      </pc:sldChg>
    </pc:docChg>
  </pc:docChgLst>
  <pc:docChgLst>
    <pc:chgData name="Aye Sandar Maung, '" userId="S::maunga1@student.douglascollege.ca::a2ef648d-3c07-4a22-8156-0c40e1859ca9" providerId="AD" clId="Web-{02546D64-E92F-4144-7A22-421A109F314E}"/>
    <pc:docChg chg="modSld">
      <pc:chgData name="Aye Sandar Maung, '" userId="S::maunga1@student.douglascollege.ca::a2ef648d-3c07-4a22-8156-0c40e1859ca9" providerId="AD" clId="Web-{02546D64-E92F-4144-7A22-421A109F314E}" dt="2025-11-25T06:26:40.584" v="247" actId="14100"/>
      <pc:docMkLst>
        <pc:docMk/>
      </pc:docMkLst>
    </pc:docChg>
  </pc:docChgLst>
  <pc:docChgLst>
    <pc:chgData name="Aye Sandar Maung, '" userId="S::maunga1@student.douglascollege.ca::a2ef648d-3c07-4a22-8156-0c40e1859ca9" providerId="AD" clId="Web-{ABEFE809-444F-6C01-7FE2-475CA9026091}"/>
    <pc:docChg chg="modSld modMainMaster">
      <pc:chgData name="Aye Sandar Maung, '" userId="S::maunga1@student.douglascollege.ca::a2ef648d-3c07-4a22-8156-0c40e1859ca9" providerId="AD" clId="Web-{ABEFE809-444F-6C01-7FE2-475CA9026091}" dt="2025-11-25T00:37:16.564" v="1"/>
      <pc:docMkLst>
        <pc:docMk/>
      </pc:docMkLst>
      <pc:sldChg chg="modTransition">
        <pc:chgData name="Aye Sandar Maung, '" userId="S::maunga1@student.douglascollege.ca::a2ef648d-3c07-4a22-8156-0c40e1859ca9" providerId="AD" clId="Web-{ABEFE809-444F-6C01-7FE2-475CA9026091}" dt="2025-11-25T00:37:16.564" v="1"/>
        <pc:sldMkLst>
          <pc:docMk/>
          <pc:sldMk cId="0" sldId="346"/>
        </pc:sldMkLst>
      </pc:sldChg>
      <pc:sldChg chg="modTransition">
        <pc:chgData name="Aye Sandar Maung, '" userId="S::maunga1@student.douglascollege.ca::a2ef648d-3c07-4a22-8156-0c40e1859ca9" providerId="AD" clId="Web-{ABEFE809-444F-6C01-7FE2-475CA9026091}" dt="2025-11-25T00:37:16.564" v="1"/>
        <pc:sldMkLst>
          <pc:docMk/>
          <pc:sldMk cId="4160609114" sldId="347"/>
        </pc:sldMkLst>
      </pc:sldChg>
      <pc:sldMasterChg chg="modTransition">
        <pc:chgData name="Aye Sandar Maung, '" userId="S::maunga1@student.douglascollege.ca::a2ef648d-3c07-4a22-8156-0c40e1859ca9" providerId="AD" clId="Web-{ABEFE809-444F-6C01-7FE2-475CA9026091}" dt="2025-11-25T00:37:16.564" v="1"/>
        <pc:sldMasterMkLst>
          <pc:docMk/>
          <pc:sldMasterMk cId="0" sldId="2147483709"/>
        </pc:sldMasterMkLst>
      </pc:sldMasterChg>
    </pc:docChg>
  </pc:docChgLst>
  <pc:docChgLst>
    <pc:chgData name="Dinh, Lan" userId="S::dinhn2@student.douglascollege.ca::a5d72c9b-b5eb-434a-8727-0aa8d5643526" providerId="AD" clId="Web-{0DC5791E-C860-6145-21D9-5136089A70DC}"/>
    <pc:docChg chg="modSld">
      <pc:chgData name="Dinh, Lan" userId="S::dinhn2@student.douglascollege.ca::a5d72c9b-b5eb-434a-8727-0aa8d5643526" providerId="AD" clId="Web-{0DC5791E-C860-6145-21D9-5136089A70DC}" dt="2025-11-26T22:25:12.025" v="25" actId="20577"/>
      <pc:docMkLst>
        <pc:docMk/>
      </pc:docMkLst>
      <pc:sldChg chg="modSp">
        <pc:chgData name="Dinh, Lan" userId="S::dinhn2@student.douglascollege.ca::a5d72c9b-b5eb-434a-8727-0aa8d5643526" providerId="AD" clId="Web-{0DC5791E-C860-6145-21D9-5136089A70DC}" dt="2025-11-26T22:25:12.025" v="25" actId="20577"/>
        <pc:sldMkLst>
          <pc:docMk/>
          <pc:sldMk cId="3850892576" sldId="416"/>
        </pc:sldMkLst>
        <pc:spChg chg="mod">
          <ac:chgData name="Dinh, Lan" userId="S::dinhn2@student.douglascollege.ca::a5d72c9b-b5eb-434a-8727-0aa8d5643526" providerId="AD" clId="Web-{0DC5791E-C860-6145-21D9-5136089A70DC}" dt="2025-11-26T22:25:12.025" v="25" actId="20577"/>
          <ac:spMkLst>
            <pc:docMk/>
            <pc:sldMk cId="3850892576" sldId="416"/>
            <ac:spMk id="3" creationId="{97AAF427-5629-07A2-1065-AB4B7A1CF93D}"/>
          </ac:spMkLst>
        </pc:spChg>
        <pc:picChg chg="mod">
          <ac:chgData name="Dinh, Lan" userId="S::dinhn2@student.douglascollege.ca::a5d72c9b-b5eb-434a-8727-0aa8d5643526" providerId="AD" clId="Web-{0DC5791E-C860-6145-21D9-5136089A70DC}" dt="2025-11-26T22:23:17.568" v="0" actId="1076"/>
          <ac:picMkLst>
            <pc:docMk/>
            <pc:sldMk cId="3850892576" sldId="416"/>
            <ac:picMk id="7" creationId="{2955DC81-F7E7-3372-0297-6323770904E0}"/>
          </ac:picMkLst>
        </pc:picChg>
        <pc:picChg chg="mod">
          <ac:chgData name="Dinh, Lan" userId="S::dinhn2@student.douglascollege.ca::a5d72c9b-b5eb-434a-8727-0aa8d5643526" providerId="AD" clId="Web-{0DC5791E-C860-6145-21D9-5136089A70DC}" dt="2025-11-26T22:23:36.131" v="3" actId="1076"/>
          <ac:picMkLst>
            <pc:docMk/>
            <pc:sldMk cId="3850892576" sldId="416"/>
            <ac:picMk id="8" creationId="{F03A7550-3B7A-D529-FBD2-4003B99478FC}"/>
          </ac:picMkLst>
        </pc:picChg>
      </pc:sldChg>
      <pc:sldChg chg="modSp">
        <pc:chgData name="Dinh, Lan" userId="S::dinhn2@student.douglascollege.ca::a5d72c9b-b5eb-434a-8727-0aa8d5643526" providerId="AD" clId="Web-{0DC5791E-C860-6145-21D9-5136089A70DC}" dt="2025-11-26T22:23:53.210" v="9" actId="1076"/>
        <pc:sldMkLst>
          <pc:docMk/>
          <pc:sldMk cId="2924776542" sldId="417"/>
        </pc:sldMkLst>
        <pc:picChg chg="mod">
          <ac:chgData name="Dinh, Lan" userId="S::dinhn2@student.douglascollege.ca::a5d72c9b-b5eb-434a-8727-0aa8d5643526" providerId="AD" clId="Web-{0DC5791E-C860-6145-21D9-5136089A70DC}" dt="2025-11-26T22:23:45.741" v="6" actId="1076"/>
          <ac:picMkLst>
            <pc:docMk/>
            <pc:sldMk cId="2924776542" sldId="417"/>
            <ac:picMk id="8" creationId="{97CFC63F-9CE4-F02E-B2CA-D7B9673E4309}"/>
          </ac:picMkLst>
        </pc:picChg>
        <pc:picChg chg="mod">
          <ac:chgData name="Dinh, Lan" userId="S::dinhn2@student.douglascollege.ca::a5d72c9b-b5eb-434a-8727-0aa8d5643526" providerId="AD" clId="Web-{0DC5791E-C860-6145-21D9-5136089A70DC}" dt="2025-11-26T22:23:53.210" v="9" actId="1076"/>
          <ac:picMkLst>
            <pc:docMk/>
            <pc:sldMk cId="2924776542" sldId="417"/>
            <ac:picMk id="9" creationId="{78272E6F-6242-A029-6466-CB7F20880659}"/>
          </ac:picMkLst>
        </pc:picChg>
      </pc:sldChg>
      <pc:sldChg chg="modSp">
        <pc:chgData name="Dinh, Lan" userId="S::dinhn2@student.douglascollege.ca::a5d72c9b-b5eb-434a-8727-0aa8d5643526" providerId="AD" clId="Web-{0DC5791E-C860-6145-21D9-5136089A70DC}" dt="2025-11-26T22:24:48.352" v="21" actId="20577"/>
        <pc:sldMkLst>
          <pc:docMk/>
          <pc:sldMk cId="1374205314" sldId="418"/>
        </pc:sldMkLst>
        <pc:spChg chg="mod">
          <ac:chgData name="Dinh, Lan" userId="S::dinhn2@student.douglascollege.ca::a5d72c9b-b5eb-434a-8727-0aa8d5643526" providerId="AD" clId="Web-{0DC5791E-C860-6145-21D9-5136089A70DC}" dt="2025-11-26T22:24:48.352" v="21" actId="20577"/>
          <ac:spMkLst>
            <pc:docMk/>
            <pc:sldMk cId="1374205314" sldId="418"/>
            <ac:spMk id="3" creationId="{36D7927B-751A-F0F4-B6F7-EF8503F21394}"/>
          </ac:spMkLst>
        </pc:spChg>
        <pc:picChg chg="mod">
          <ac:chgData name="Dinh, Lan" userId="S::dinhn2@student.douglascollege.ca::a5d72c9b-b5eb-434a-8727-0aa8d5643526" providerId="AD" clId="Web-{0DC5791E-C860-6145-21D9-5136089A70DC}" dt="2025-11-26T22:24:26.117" v="19" actId="14100"/>
          <ac:picMkLst>
            <pc:docMk/>
            <pc:sldMk cId="1374205314" sldId="418"/>
            <ac:picMk id="5" creationId="{36D41D5D-54F7-F53B-F40C-8DB09EFB0F68}"/>
          </ac:picMkLst>
        </pc:picChg>
        <pc:picChg chg="mod">
          <ac:chgData name="Dinh, Lan" userId="S::dinhn2@student.douglascollege.ca::a5d72c9b-b5eb-434a-8727-0aa8d5643526" providerId="AD" clId="Web-{0DC5791E-C860-6145-21D9-5136089A70DC}" dt="2025-11-26T22:24:18.430" v="17" actId="1076"/>
          <ac:picMkLst>
            <pc:docMk/>
            <pc:sldMk cId="1374205314" sldId="418"/>
            <ac:picMk id="6" creationId="{1252C73B-94E6-933D-F6D8-EFBAEBCA0517}"/>
          </ac:picMkLst>
        </pc:picChg>
      </pc:sldChg>
    </pc:docChg>
  </pc:docChgLst>
  <pc:docChgLst>
    <pc:chgData name="Aye Sandar Maung, '" userId="S::maunga1@student.douglascollege.ca::a2ef648d-3c07-4a22-8156-0c40e1859ca9" providerId="AD" clId="Web-{66416FD3-7D1D-E5DD-2FC7-4C29EE9FDC8F}"/>
    <pc:docChg chg="modSld">
      <pc:chgData name="Aye Sandar Maung, '" userId="S::maunga1@student.douglascollege.ca::a2ef648d-3c07-4a22-8156-0c40e1859ca9" providerId="AD" clId="Web-{66416FD3-7D1D-E5DD-2FC7-4C29EE9FDC8F}" dt="2025-11-27T07:31:43.224" v="3" actId="1076"/>
      <pc:docMkLst>
        <pc:docMk/>
      </pc:docMkLst>
      <pc:sldChg chg="modSp">
        <pc:chgData name="Aye Sandar Maung, '" userId="S::maunga1@student.douglascollege.ca::a2ef648d-3c07-4a22-8156-0c40e1859ca9" providerId="AD" clId="Web-{66416FD3-7D1D-E5DD-2FC7-4C29EE9FDC8F}" dt="2025-11-27T07:31:43.224" v="3" actId="1076"/>
        <pc:sldMkLst>
          <pc:docMk/>
          <pc:sldMk cId="2653205073" sldId="394"/>
        </pc:sldMkLst>
        <pc:spChg chg="mod">
          <ac:chgData name="Aye Sandar Maung, '" userId="S::maunga1@student.douglascollege.ca::a2ef648d-3c07-4a22-8156-0c40e1859ca9" providerId="AD" clId="Web-{66416FD3-7D1D-E5DD-2FC7-4C29EE9FDC8F}" dt="2025-11-27T07:31:43.224" v="3" actId="1076"/>
          <ac:spMkLst>
            <pc:docMk/>
            <pc:sldMk cId="2653205073" sldId="394"/>
            <ac:spMk id="2" creationId="{B2FC73AD-5BCB-AA2F-F1B6-FA9A50573121}"/>
          </ac:spMkLst>
        </pc:spChg>
      </pc:sldChg>
    </pc:docChg>
  </pc:docChgLst>
  <pc:docChgLst>
    <pc:chgData name="Aye Sandar Maung, '" userId="a2ef648d-3c07-4a22-8156-0c40e1859ca9" providerId="ADAL" clId="{2ACE8371-8028-4938-A52A-2DFF97406FAD}"/>
    <pc:docChg chg="undo custSel addSld modSld sldOrd">
      <pc:chgData name="Aye Sandar Maung, '" userId="a2ef648d-3c07-4a22-8156-0c40e1859ca9" providerId="ADAL" clId="{2ACE8371-8028-4938-A52A-2DFF97406FAD}" dt="2025-11-25T04:40:04.039" v="2365" actId="1076"/>
      <pc:docMkLst>
        <pc:docMk/>
      </pc:docMkLst>
      <pc:sldChg chg="modSp mod">
        <pc:chgData name="Aye Sandar Maung, '" userId="a2ef648d-3c07-4a22-8156-0c40e1859ca9" providerId="ADAL" clId="{2ACE8371-8028-4938-A52A-2DFF97406FAD}" dt="2025-11-25T00:00:49.988" v="595" actId="1076"/>
        <pc:sldMkLst>
          <pc:docMk/>
          <pc:sldMk cId="0" sldId="256"/>
        </pc:sldMkLst>
        <pc:spChg chg="mod">
          <ac:chgData name="Aye Sandar Maung, '" userId="a2ef648d-3c07-4a22-8156-0c40e1859ca9" providerId="ADAL" clId="{2ACE8371-8028-4938-A52A-2DFF97406FAD}" dt="2025-11-25T00:00:49.988" v="595" actId="1076"/>
          <ac:spMkLst>
            <pc:docMk/>
            <pc:sldMk cId="0" sldId="256"/>
            <ac:spMk id="460" creationId="{00000000-0000-0000-0000-000000000000}"/>
          </ac:spMkLst>
        </pc:spChg>
      </pc:sldChg>
      <pc:sldChg chg="modSp mod">
        <pc:chgData name="Aye Sandar Maung, '" userId="a2ef648d-3c07-4a22-8156-0c40e1859ca9" providerId="ADAL" clId="{2ACE8371-8028-4938-A52A-2DFF97406FAD}" dt="2025-11-24T21:42:35.821" v="79" actId="1076"/>
        <pc:sldMkLst>
          <pc:docMk/>
          <pc:sldMk cId="2699538449" sldId="350"/>
        </pc:sldMkLst>
        <pc:spChg chg="mod">
          <ac:chgData name="Aye Sandar Maung, '" userId="a2ef648d-3c07-4a22-8156-0c40e1859ca9" providerId="ADAL" clId="{2ACE8371-8028-4938-A52A-2DFF97406FAD}" dt="2025-11-24T21:42:35.821" v="79" actId="1076"/>
          <ac:spMkLst>
            <pc:docMk/>
            <pc:sldMk cId="2699538449" sldId="350"/>
            <ac:spMk id="3" creationId="{330E7FB7-893E-9C14-84AE-956C088F72E4}"/>
          </ac:spMkLst>
        </pc:spChg>
      </pc:sldChg>
      <pc:sldChg chg="delSp modSp new mod ord">
        <pc:chgData name="Aye Sandar Maung, '" userId="a2ef648d-3c07-4a22-8156-0c40e1859ca9" providerId="ADAL" clId="{2ACE8371-8028-4938-A52A-2DFF97406FAD}" dt="2025-11-24T21:42:43.962" v="82"/>
        <pc:sldMkLst>
          <pc:docMk/>
          <pc:sldMk cId="2120696634" sldId="355"/>
        </pc:sldMkLst>
        <pc:spChg chg="mod">
          <ac:chgData name="Aye Sandar Maung, '" userId="a2ef648d-3c07-4a22-8156-0c40e1859ca9" providerId="ADAL" clId="{2ACE8371-8028-4938-A52A-2DFF97406FAD}" dt="2025-11-24T21:42:39.808" v="80" actId="1076"/>
          <ac:spMkLst>
            <pc:docMk/>
            <pc:sldMk cId="2120696634" sldId="355"/>
            <ac:spMk id="3" creationId="{6E26943D-9865-7A65-3DF0-AA9FE3FF0D1A}"/>
          </ac:spMkLst>
        </pc:spChg>
      </pc:sldChg>
      <pc:sldChg chg="delSp modSp new mod ord">
        <pc:chgData name="Aye Sandar Maung, '" userId="a2ef648d-3c07-4a22-8156-0c40e1859ca9" providerId="ADAL" clId="{2ACE8371-8028-4938-A52A-2DFF97406FAD}" dt="2025-11-24T23:15:08.324" v="408" actId="1076"/>
        <pc:sldMkLst>
          <pc:docMk/>
          <pc:sldMk cId="281117006" sldId="360"/>
        </pc:sldMkLst>
        <pc:spChg chg="mod">
          <ac:chgData name="Aye Sandar Maung, '" userId="a2ef648d-3c07-4a22-8156-0c40e1859ca9" providerId="ADAL" clId="{2ACE8371-8028-4938-A52A-2DFF97406FAD}" dt="2025-11-24T23:15:08.324" v="408" actId="1076"/>
          <ac:spMkLst>
            <pc:docMk/>
            <pc:sldMk cId="281117006" sldId="360"/>
            <ac:spMk id="3" creationId="{0716A21A-7B7A-5B48-3430-211E078A0388}"/>
          </ac:spMkLst>
        </pc:spChg>
      </pc:sldChg>
      <pc:sldChg chg="delSp modSp new mod ord">
        <pc:chgData name="Aye Sandar Maung, '" userId="a2ef648d-3c07-4a22-8156-0c40e1859ca9" providerId="ADAL" clId="{2ACE8371-8028-4938-A52A-2DFF97406FAD}" dt="2025-11-25T00:15:11.964" v="765"/>
        <pc:sldMkLst>
          <pc:docMk/>
          <pc:sldMk cId="2949586804" sldId="365"/>
        </pc:sldMkLst>
        <pc:spChg chg="mod">
          <ac:chgData name="Aye Sandar Maung, '" userId="a2ef648d-3c07-4a22-8156-0c40e1859ca9" providerId="ADAL" clId="{2ACE8371-8028-4938-A52A-2DFF97406FAD}" dt="2025-11-25T00:15:04.608" v="763" actId="1076"/>
          <ac:spMkLst>
            <pc:docMk/>
            <pc:sldMk cId="2949586804" sldId="365"/>
            <ac:spMk id="3" creationId="{9AD861E8-BE6D-7385-9DE0-492897276E1A}"/>
          </ac:spMkLst>
        </pc:spChg>
      </pc:sldChg>
      <pc:sldChg chg="delSp modSp new mod ord">
        <pc:chgData name="Aye Sandar Maung, '" userId="a2ef648d-3c07-4a22-8156-0c40e1859ca9" providerId="ADAL" clId="{2ACE8371-8028-4938-A52A-2DFF97406FAD}" dt="2025-11-25T01:51:20.102" v="1248" actId="313"/>
        <pc:sldMkLst>
          <pc:docMk/>
          <pc:sldMk cId="2439213505" sldId="372"/>
        </pc:sldMkLst>
        <pc:spChg chg="mod">
          <ac:chgData name="Aye Sandar Maung, '" userId="a2ef648d-3c07-4a22-8156-0c40e1859ca9" providerId="ADAL" clId="{2ACE8371-8028-4938-A52A-2DFF97406FAD}" dt="2025-11-25T01:51:20.102" v="1248" actId="313"/>
          <ac:spMkLst>
            <pc:docMk/>
            <pc:sldMk cId="2439213505" sldId="372"/>
            <ac:spMk id="3" creationId="{3EAA451F-73D7-508D-BE41-33A5333E3C20}"/>
          </ac:spMkLst>
        </pc:spChg>
      </pc:sldChg>
      <pc:sldChg chg="addSp delSp modSp new mod ord delAnim modAnim">
        <pc:chgData name="Aye Sandar Maung, '" userId="a2ef648d-3c07-4a22-8156-0c40e1859ca9" providerId="ADAL" clId="{2ACE8371-8028-4938-A52A-2DFF97406FAD}" dt="2025-11-25T03:09:15.558" v="1523" actId="1076"/>
        <pc:sldMkLst>
          <pc:docMk/>
          <pc:sldMk cId="516190202" sldId="374"/>
        </pc:sldMkLst>
        <pc:spChg chg="add mod">
          <ac:chgData name="Aye Sandar Maung, '" userId="a2ef648d-3c07-4a22-8156-0c40e1859ca9" providerId="ADAL" clId="{2ACE8371-8028-4938-A52A-2DFF97406FAD}" dt="2025-11-25T03:06:18.791" v="1472" actId="1076"/>
          <ac:spMkLst>
            <pc:docMk/>
            <pc:sldMk cId="516190202" sldId="374"/>
            <ac:spMk id="16" creationId="{48EB60AB-9C09-947C-1A2B-A5E732CBBADA}"/>
          </ac:spMkLst>
        </pc:spChg>
        <pc:picChg chg="add mod">
          <ac:chgData name="Aye Sandar Maung, '" userId="a2ef648d-3c07-4a22-8156-0c40e1859ca9" providerId="ADAL" clId="{2ACE8371-8028-4938-A52A-2DFF97406FAD}" dt="2025-11-25T03:05:47.695" v="1445" actId="14100"/>
          <ac:picMkLst>
            <pc:docMk/>
            <pc:sldMk cId="516190202" sldId="374"/>
            <ac:picMk id="13" creationId="{57A91BCE-5B5B-AF61-CCF8-11AF594103C6}"/>
          </ac:picMkLst>
        </pc:picChg>
        <pc:picChg chg="add mod">
          <ac:chgData name="Aye Sandar Maung, '" userId="a2ef648d-3c07-4a22-8156-0c40e1859ca9" providerId="ADAL" clId="{2ACE8371-8028-4938-A52A-2DFF97406FAD}" dt="2025-11-25T02:59:13.498" v="1401" actId="14100"/>
          <ac:picMkLst>
            <pc:docMk/>
            <pc:sldMk cId="516190202" sldId="374"/>
            <ac:picMk id="15" creationId="{61C29869-16CD-A967-FDB4-934B2C5F3F02}"/>
          </ac:picMkLst>
        </pc:picChg>
        <pc:picChg chg="add mod">
          <ac:chgData name="Aye Sandar Maung, '" userId="a2ef648d-3c07-4a22-8156-0c40e1859ca9" providerId="ADAL" clId="{2ACE8371-8028-4938-A52A-2DFF97406FAD}" dt="2025-11-25T03:09:15.558" v="1523" actId="1076"/>
          <ac:picMkLst>
            <pc:docMk/>
            <pc:sldMk cId="516190202" sldId="374"/>
            <ac:picMk id="18" creationId="{542F31A1-A3D4-2DC4-6EEB-760EF27B728E}"/>
          </ac:picMkLst>
        </pc:picChg>
      </pc:sldChg>
      <pc:sldChg chg="addSp delSp modSp new mod">
        <pc:chgData name="Aye Sandar Maung, '" userId="a2ef648d-3c07-4a22-8156-0c40e1859ca9" providerId="ADAL" clId="{2ACE8371-8028-4938-A52A-2DFF97406FAD}" dt="2025-11-25T03:13:00.372" v="1563" actId="20577"/>
        <pc:sldMkLst>
          <pc:docMk/>
          <pc:sldMk cId="1140554169" sldId="375"/>
        </pc:sldMkLst>
        <pc:spChg chg="add mod">
          <ac:chgData name="Aye Sandar Maung, '" userId="a2ef648d-3c07-4a22-8156-0c40e1859ca9" providerId="ADAL" clId="{2ACE8371-8028-4938-A52A-2DFF97406FAD}" dt="2025-11-25T03:13:00.372" v="1563" actId="20577"/>
          <ac:spMkLst>
            <pc:docMk/>
            <pc:sldMk cId="1140554169" sldId="375"/>
            <ac:spMk id="4" creationId="{8CABDC4F-DB91-AAD5-2426-1872348D5294}"/>
          </ac:spMkLst>
        </pc:spChg>
        <pc:picChg chg="add mod">
          <ac:chgData name="Aye Sandar Maung, '" userId="a2ef648d-3c07-4a22-8156-0c40e1859ca9" providerId="ADAL" clId="{2ACE8371-8028-4938-A52A-2DFF97406FAD}" dt="2025-11-25T03:12:15.461" v="1530" actId="14100"/>
          <ac:picMkLst>
            <pc:docMk/>
            <pc:sldMk cId="1140554169" sldId="375"/>
            <ac:picMk id="6" creationId="{A3B2F244-4F8F-A4BA-F88B-3077613DE0CA}"/>
          </ac:picMkLst>
        </pc:picChg>
        <pc:picChg chg="add mod">
          <ac:chgData name="Aye Sandar Maung, '" userId="a2ef648d-3c07-4a22-8156-0c40e1859ca9" providerId="ADAL" clId="{2ACE8371-8028-4938-A52A-2DFF97406FAD}" dt="2025-11-25T03:12:37.221" v="1533" actId="14100"/>
          <ac:picMkLst>
            <pc:docMk/>
            <pc:sldMk cId="1140554169" sldId="375"/>
            <ac:picMk id="8" creationId="{F04E9873-F92A-2799-F048-70C80B3ED86E}"/>
          </ac:picMkLst>
        </pc:picChg>
      </pc:sldChg>
      <pc:sldChg chg="addSp delSp modSp new mod modNotesTx">
        <pc:chgData name="Aye Sandar Maung, '" userId="a2ef648d-3c07-4a22-8156-0c40e1859ca9" providerId="ADAL" clId="{2ACE8371-8028-4938-A52A-2DFF97406FAD}" dt="2025-11-25T03:25:42.958" v="1918" actId="20577"/>
        <pc:sldMkLst>
          <pc:docMk/>
          <pc:sldMk cId="515080220" sldId="376"/>
        </pc:sldMkLst>
        <pc:spChg chg="add mod">
          <ac:chgData name="Aye Sandar Maung, '" userId="a2ef648d-3c07-4a22-8156-0c40e1859ca9" providerId="ADAL" clId="{2ACE8371-8028-4938-A52A-2DFF97406FAD}" dt="2025-11-25T03:25:42.958" v="1918" actId="20577"/>
          <ac:spMkLst>
            <pc:docMk/>
            <pc:sldMk cId="515080220" sldId="376"/>
            <ac:spMk id="4" creationId="{C7D35C4D-4A41-B951-16E0-7BA66E930605}"/>
          </ac:spMkLst>
        </pc:spChg>
        <pc:picChg chg="add mod">
          <ac:chgData name="Aye Sandar Maung, '" userId="a2ef648d-3c07-4a22-8156-0c40e1859ca9" providerId="ADAL" clId="{2ACE8371-8028-4938-A52A-2DFF97406FAD}" dt="2025-11-25T03:20:29.851" v="1606" actId="14100"/>
          <ac:picMkLst>
            <pc:docMk/>
            <pc:sldMk cId="515080220" sldId="376"/>
            <ac:picMk id="8" creationId="{E7376E16-3CAD-E458-A633-14B6789FA6F9}"/>
          </ac:picMkLst>
        </pc:picChg>
      </pc:sldChg>
      <pc:sldChg chg="delSp modSp new mod ord">
        <pc:chgData name="Aye Sandar Maung, '" userId="a2ef648d-3c07-4a22-8156-0c40e1859ca9" providerId="ADAL" clId="{2ACE8371-8028-4938-A52A-2DFF97406FAD}" dt="2025-11-25T03:24:02.435" v="1746" actId="20577"/>
        <pc:sldMkLst>
          <pc:docMk/>
          <pc:sldMk cId="3995423634" sldId="377"/>
        </pc:sldMkLst>
        <pc:spChg chg="mod">
          <ac:chgData name="Aye Sandar Maung, '" userId="a2ef648d-3c07-4a22-8156-0c40e1859ca9" providerId="ADAL" clId="{2ACE8371-8028-4938-A52A-2DFF97406FAD}" dt="2025-11-25T03:24:02.435" v="1746" actId="20577"/>
          <ac:spMkLst>
            <pc:docMk/>
            <pc:sldMk cId="3995423634" sldId="377"/>
            <ac:spMk id="3" creationId="{D2F9CE64-19C5-35A9-0C52-534C9F2C9EEE}"/>
          </ac:spMkLst>
        </pc:spChg>
      </pc:sldChg>
    </pc:docChg>
  </pc:docChgLst>
  <pc:docChgLst>
    <pc:chgData name="Amable, Phoebe E." userId="S::amablep@student.douglascollege.ca::0cede4f5-3a0b-44db-9b27-bd5564c3f62a" providerId="AD" clId="Web-{34E9EC26-783C-3770-3B1F-C8FDBC0BD1F9}"/>
    <pc:docChg chg="modSld">
      <pc:chgData name="Amable, Phoebe E." userId="S::amablep@student.douglascollege.ca::0cede4f5-3a0b-44db-9b27-bd5564c3f62a" providerId="AD" clId="Web-{34E9EC26-783C-3770-3B1F-C8FDBC0BD1F9}" dt="2025-11-27T05:18:25.180" v="125"/>
      <pc:docMkLst>
        <pc:docMk/>
      </pc:docMkLst>
      <pc:sldChg chg="modNotes">
        <pc:chgData name="Amable, Phoebe E." userId="S::amablep@student.douglascollege.ca::0cede4f5-3a0b-44db-9b27-bd5564c3f62a" providerId="AD" clId="Web-{34E9EC26-783C-3770-3B1F-C8FDBC0BD1F9}" dt="2025-11-27T05:18:25.180" v="125"/>
        <pc:sldMkLst>
          <pc:docMk/>
          <pc:sldMk cId="511218340" sldId="393"/>
        </pc:sldMkLst>
      </pc:sldChg>
      <pc:sldChg chg="modSp modNotes">
        <pc:chgData name="Amable, Phoebe E." userId="S::amablep@student.douglascollege.ca::0cede4f5-3a0b-44db-9b27-bd5564c3f62a" providerId="AD" clId="Web-{34E9EC26-783C-3770-3B1F-C8FDBC0BD1F9}" dt="2025-11-27T05:16:13.945" v="68" actId="1076"/>
        <pc:sldMkLst>
          <pc:docMk/>
          <pc:sldMk cId="112560352" sldId="410"/>
        </pc:sldMkLst>
        <pc:picChg chg="mod">
          <ac:chgData name="Amable, Phoebe E." userId="S::amablep@student.douglascollege.ca::0cede4f5-3a0b-44db-9b27-bd5564c3f62a" providerId="AD" clId="Web-{34E9EC26-783C-3770-3B1F-C8FDBC0BD1F9}" dt="2025-11-27T05:16:13.945" v="68" actId="1076"/>
          <ac:picMkLst>
            <pc:docMk/>
            <pc:sldMk cId="112560352" sldId="410"/>
            <ac:picMk id="5" creationId="{60782D6A-6A4E-5E66-A1FC-B845EF57F9A5}"/>
          </ac:picMkLst>
        </pc:picChg>
      </pc:sldChg>
      <pc:sldChg chg="modNotes">
        <pc:chgData name="Amable, Phoebe E." userId="S::amablep@student.douglascollege.ca::0cede4f5-3a0b-44db-9b27-bd5564c3f62a" providerId="AD" clId="Web-{34E9EC26-783C-3770-3B1F-C8FDBC0BD1F9}" dt="2025-11-27T05:16:50.852" v="87"/>
        <pc:sldMkLst>
          <pc:docMk/>
          <pc:sldMk cId="1834008213" sldId="412"/>
        </pc:sldMkLst>
      </pc:sldChg>
    </pc:docChg>
  </pc:docChgLst>
  <pc:docChgLst>
    <pc:chgData name="Dinh, Lan" userId="S::dinhn2@student.douglascollege.ca::a5d72c9b-b5eb-434a-8727-0aa8d5643526" providerId="AD" clId="Web-{BD35B399-16BC-AE58-B4CF-E7E13619C89F}"/>
    <pc:docChg chg="addSld delSld modSld">
      <pc:chgData name="Dinh, Lan" userId="S::dinhn2@student.douglascollege.ca::a5d72c9b-b5eb-434a-8727-0aa8d5643526" providerId="AD" clId="Web-{BD35B399-16BC-AE58-B4CF-E7E13619C89F}" dt="2025-11-26T22:40:24.180" v="69"/>
      <pc:docMkLst>
        <pc:docMk/>
      </pc:docMkLst>
      <pc:sldChg chg="modSp">
        <pc:chgData name="Dinh, Lan" userId="S::dinhn2@student.douglascollege.ca::a5d72c9b-b5eb-434a-8727-0aa8d5643526" providerId="AD" clId="Web-{BD35B399-16BC-AE58-B4CF-E7E13619C89F}" dt="2025-11-26T20:01:01.468" v="1" actId="14100"/>
        <pc:sldMkLst>
          <pc:docMk/>
          <pc:sldMk cId="0" sldId="387"/>
        </pc:sldMkLst>
        <pc:spChg chg="mod">
          <ac:chgData name="Dinh, Lan" userId="S::dinhn2@student.douglascollege.ca::a5d72c9b-b5eb-434a-8727-0aa8d5643526" providerId="AD" clId="Web-{BD35B399-16BC-AE58-B4CF-E7E13619C89F}" dt="2025-11-26T20:00:57.233" v="0" actId="14100"/>
          <ac:spMkLst>
            <pc:docMk/>
            <pc:sldMk cId="0" sldId="387"/>
            <ac:spMk id="3" creationId="{1E96965F-7E40-2301-9979-C73F6D9930DD}"/>
          </ac:spMkLst>
        </pc:spChg>
        <pc:spChg chg="mod">
          <ac:chgData name="Dinh, Lan" userId="S::dinhn2@student.douglascollege.ca::a5d72c9b-b5eb-434a-8727-0aa8d5643526" providerId="AD" clId="Web-{BD35B399-16BC-AE58-B4CF-E7E13619C89F}" dt="2025-11-26T20:01:01.468" v="1" actId="14100"/>
          <ac:spMkLst>
            <pc:docMk/>
            <pc:sldMk cId="0" sldId="387"/>
            <ac:spMk id="20" creationId="{891EF464-7687-6A68-B2BA-9C0AE09DA17B}"/>
          </ac:spMkLst>
        </pc:spChg>
      </pc:sldChg>
      <pc:sldChg chg="modTransition">
        <pc:chgData name="Dinh, Lan" userId="S::dinhn2@student.douglascollege.ca::a5d72c9b-b5eb-434a-8727-0aa8d5643526" providerId="AD" clId="Web-{BD35B399-16BC-AE58-B4CF-E7E13619C89F}" dt="2025-11-26T22:39:45.726" v="66"/>
        <pc:sldMkLst>
          <pc:docMk/>
          <pc:sldMk cId="2781073236" sldId="391"/>
        </pc:sldMkLst>
      </pc:sldChg>
      <pc:sldChg chg="addSp modSp">
        <pc:chgData name="Dinh, Lan" userId="S::dinhn2@student.douglascollege.ca::a5d72c9b-b5eb-434a-8727-0aa8d5643526" providerId="AD" clId="Web-{BD35B399-16BC-AE58-B4CF-E7E13619C89F}" dt="2025-11-26T22:38:11.489" v="64" actId="1076"/>
        <pc:sldMkLst>
          <pc:docMk/>
          <pc:sldMk cId="2095112423" sldId="392"/>
        </pc:sldMkLst>
        <pc:spChg chg="mod">
          <ac:chgData name="Dinh, Lan" userId="S::dinhn2@student.douglascollege.ca::a5d72c9b-b5eb-434a-8727-0aa8d5643526" providerId="AD" clId="Web-{BD35B399-16BC-AE58-B4CF-E7E13619C89F}" dt="2025-11-26T22:37:57.286" v="61" actId="1076"/>
          <ac:spMkLst>
            <pc:docMk/>
            <pc:sldMk cId="2095112423" sldId="392"/>
            <ac:spMk id="741" creationId="{DC1830C8-721D-4254-133A-E55C66520126}"/>
          </ac:spMkLst>
        </pc:spChg>
        <pc:picChg chg="add mod">
          <ac:chgData name="Dinh, Lan" userId="S::dinhn2@student.douglascollege.ca::a5d72c9b-b5eb-434a-8727-0aa8d5643526" providerId="AD" clId="Web-{BD35B399-16BC-AE58-B4CF-E7E13619C89F}" dt="2025-11-26T22:38:02.051" v="62" actId="1076"/>
          <ac:picMkLst>
            <pc:docMk/>
            <pc:sldMk cId="2095112423" sldId="392"/>
            <ac:picMk id="2" creationId="{60FA80AC-D4F5-AB62-84FA-00A96B01B51F}"/>
          </ac:picMkLst>
        </pc:picChg>
        <pc:picChg chg="mod">
          <ac:chgData name="Dinh, Lan" userId="S::dinhn2@student.douglascollege.ca::a5d72c9b-b5eb-434a-8727-0aa8d5643526" providerId="AD" clId="Web-{BD35B399-16BC-AE58-B4CF-E7E13619C89F}" dt="2025-11-26T22:38:11.489" v="64" actId="1076"/>
          <ac:picMkLst>
            <pc:docMk/>
            <pc:sldMk cId="2095112423" sldId="392"/>
            <ac:picMk id="3" creationId="{6A944497-F1E9-CCE1-B088-47E1BE192FA5}"/>
          </ac:picMkLst>
        </pc:picChg>
      </pc:sldChg>
      <pc:sldChg chg="new del">
        <pc:chgData name="Dinh, Lan" userId="S::dinhn2@student.douglascollege.ca::a5d72c9b-b5eb-434a-8727-0aa8d5643526" providerId="AD" clId="Web-{BD35B399-16BC-AE58-B4CF-E7E13619C89F}" dt="2025-11-26T22:29:25.076" v="3"/>
        <pc:sldMkLst>
          <pc:docMk/>
          <pc:sldMk cId="216692961" sldId="420"/>
        </pc:sldMkLst>
      </pc:sldChg>
      <pc:sldChg chg="addSp delSp modSp new modTransition">
        <pc:chgData name="Dinh, Lan" userId="S::dinhn2@student.douglascollege.ca::a5d72c9b-b5eb-434a-8727-0aa8d5643526" providerId="AD" clId="Web-{BD35B399-16BC-AE58-B4CF-E7E13619C89F}" dt="2025-11-26T22:40:24.180" v="69"/>
        <pc:sldMkLst>
          <pc:docMk/>
          <pc:sldMk cId="1981743624" sldId="420"/>
        </pc:sldMkLst>
        <pc:picChg chg="add del mod">
          <ac:chgData name="Dinh, Lan" userId="S::dinhn2@student.douglascollege.ca::a5d72c9b-b5eb-434a-8727-0aa8d5643526" providerId="AD" clId="Web-{BD35B399-16BC-AE58-B4CF-E7E13619C89F}" dt="2025-11-26T22:30:31.467" v="7"/>
          <ac:picMkLst>
            <pc:docMk/>
            <pc:sldMk cId="1981743624" sldId="420"/>
            <ac:picMk id="2" creationId="{063CBE11-9CDB-FE14-58F1-DEC2DD85FA81}"/>
          </ac:picMkLst>
        </pc:picChg>
        <pc:picChg chg="add mod">
          <ac:chgData name="Dinh, Lan" userId="S::dinhn2@student.douglascollege.ca::a5d72c9b-b5eb-434a-8727-0aa8d5643526" providerId="AD" clId="Web-{BD35B399-16BC-AE58-B4CF-E7E13619C89F}" dt="2025-11-26T22:31:35.733" v="16" actId="1076"/>
          <ac:picMkLst>
            <pc:docMk/>
            <pc:sldMk cId="1981743624" sldId="420"/>
            <ac:picMk id="3" creationId="{B3DEF100-EEA2-C915-9AB7-4E8DE966AE30}"/>
          </ac:picMkLst>
        </pc:picChg>
        <pc:picChg chg="add mod">
          <ac:chgData name="Dinh, Lan" userId="S::dinhn2@student.douglascollege.ca::a5d72c9b-b5eb-434a-8727-0aa8d5643526" providerId="AD" clId="Web-{BD35B399-16BC-AE58-B4CF-E7E13619C89F}" dt="2025-11-26T22:31:35.795" v="17" actId="1076"/>
          <ac:picMkLst>
            <pc:docMk/>
            <pc:sldMk cId="1981743624" sldId="420"/>
            <ac:picMk id="4" creationId="{2A19BCB0-F501-B550-5B81-47A8EDB79F5C}"/>
          </ac:picMkLst>
        </pc:picChg>
      </pc:sldChg>
      <pc:sldChg chg="addSp delSp modSp add replId modTransition">
        <pc:chgData name="Dinh, Lan" userId="S::dinhn2@student.douglascollege.ca::a5d72c9b-b5eb-434a-8727-0aa8d5643526" providerId="AD" clId="Web-{BD35B399-16BC-AE58-B4CF-E7E13619C89F}" dt="2025-11-26T22:40:20.555" v="68"/>
        <pc:sldMkLst>
          <pc:docMk/>
          <pc:sldMk cId="2520236268" sldId="421"/>
        </pc:sldMkLst>
        <pc:picChg chg="add mod">
          <ac:chgData name="Dinh, Lan" userId="S::dinhn2@student.douglascollege.ca::a5d72c9b-b5eb-434a-8727-0aa8d5643526" providerId="AD" clId="Web-{BD35B399-16BC-AE58-B4CF-E7E13619C89F}" dt="2025-11-26T22:33:41.265" v="31" actId="14100"/>
          <ac:picMkLst>
            <pc:docMk/>
            <pc:sldMk cId="2520236268" sldId="421"/>
            <ac:picMk id="2" creationId="{306BA73B-F1F6-2849-7C29-B5088EB8300D}"/>
          </ac:picMkLst>
        </pc:picChg>
        <pc:picChg chg="del">
          <ac:chgData name="Dinh, Lan" userId="S::dinhn2@student.douglascollege.ca::a5d72c9b-b5eb-434a-8727-0aa8d5643526" providerId="AD" clId="Web-{BD35B399-16BC-AE58-B4CF-E7E13619C89F}" dt="2025-11-26T22:32:47.093" v="19"/>
          <ac:picMkLst>
            <pc:docMk/>
            <pc:sldMk cId="2520236268" sldId="421"/>
            <ac:picMk id="3" creationId="{4DE73FB1-77CC-B52B-9BE4-FC7AF6A99C2C}"/>
          </ac:picMkLst>
        </pc:picChg>
        <pc:picChg chg="del">
          <ac:chgData name="Dinh, Lan" userId="S::dinhn2@student.douglascollege.ca::a5d72c9b-b5eb-434a-8727-0aa8d5643526" providerId="AD" clId="Web-{BD35B399-16BC-AE58-B4CF-E7E13619C89F}" dt="2025-11-26T22:32:57.577" v="23"/>
          <ac:picMkLst>
            <pc:docMk/>
            <pc:sldMk cId="2520236268" sldId="421"/>
            <ac:picMk id="4" creationId="{D76D59FA-35A7-E7A6-854F-927CB6BF72AC}"/>
          </ac:picMkLst>
        </pc:picChg>
        <pc:picChg chg="add mod">
          <ac:chgData name="Dinh, Lan" userId="S::dinhn2@student.douglascollege.ca::a5d72c9b-b5eb-434a-8727-0aa8d5643526" providerId="AD" clId="Web-{BD35B399-16BC-AE58-B4CF-E7E13619C89F}" dt="2025-11-26T22:33:27.890" v="30" actId="1076"/>
          <ac:picMkLst>
            <pc:docMk/>
            <pc:sldMk cId="2520236268" sldId="421"/>
            <ac:picMk id="5" creationId="{B75A5CD7-69A9-5AA0-08A6-AF26D0100969}"/>
          </ac:picMkLst>
        </pc:picChg>
      </pc:sldChg>
      <pc:sldChg chg="addSp delSp modSp add del replId modTransition">
        <pc:chgData name="Dinh, Lan" userId="S::dinhn2@student.douglascollege.ca::a5d72c9b-b5eb-434a-8727-0aa8d5643526" providerId="AD" clId="Web-{BD35B399-16BC-AE58-B4CF-E7E13619C89F}" dt="2025-11-26T22:40:15.039" v="67"/>
        <pc:sldMkLst>
          <pc:docMk/>
          <pc:sldMk cId="3584165298" sldId="422"/>
        </pc:sldMkLst>
        <pc:picChg chg="add mod">
          <ac:chgData name="Dinh, Lan" userId="S::dinhn2@student.douglascollege.ca::a5d72c9b-b5eb-434a-8727-0aa8d5643526" providerId="AD" clId="Web-{BD35B399-16BC-AE58-B4CF-E7E13619C89F}" dt="2025-11-26T22:35:19.562" v="40" actId="1076"/>
          <ac:picMkLst>
            <pc:docMk/>
            <pc:sldMk cId="3584165298" sldId="422"/>
            <ac:picMk id="2" creationId="{49394A45-8AD5-DD7C-5579-FE687EC0349D}"/>
          </ac:picMkLst>
        </pc:picChg>
        <pc:picChg chg="del">
          <ac:chgData name="Dinh, Lan" userId="S::dinhn2@student.douglascollege.ca::a5d72c9b-b5eb-434a-8727-0aa8d5643526" providerId="AD" clId="Web-{BD35B399-16BC-AE58-B4CF-E7E13619C89F}" dt="2025-11-26T22:35:21" v="41"/>
          <ac:picMkLst>
            <pc:docMk/>
            <pc:sldMk cId="3584165298" sldId="422"/>
            <ac:picMk id="3" creationId="{54192047-CE22-1F38-95C3-A6385C6BDE34}"/>
          </ac:picMkLst>
        </pc:picChg>
        <pc:picChg chg="del">
          <ac:chgData name="Dinh, Lan" userId="S::dinhn2@student.douglascollege.ca::a5d72c9b-b5eb-434a-8727-0aa8d5643526" providerId="AD" clId="Web-{BD35B399-16BC-AE58-B4CF-E7E13619C89F}" dt="2025-11-26T22:35:05.656" v="35"/>
          <ac:picMkLst>
            <pc:docMk/>
            <pc:sldMk cId="3584165298" sldId="422"/>
            <ac:picMk id="4" creationId="{1B55F737-7F41-D3CB-821A-E46A24C8B558}"/>
          </ac:picMkLst>
        </pc:picChg>
        <pc:picChg chg="add mod">
          <ac:chgData name="Dinh, Lan" userId="S::dinhn2@student.douglascollege.ca::a5d72c9b-b5eb-434a-8727-0aa8d5643526" providerId="AD" clId="Web-{BD35B399-16BC-AE58-B4CF-E7E13619C89F}" dt="2025-11-26T22:36:03.141" v="47" actId="1076"/>
          <ac:picMkLst>
            <pc:docMk/>
            <pc:sldMk cId="3584165298" sldId="422"/>
            <ac:picMk id="5" creationId="{D51ADC56-CD59-74C3-6C99-8FD555745EDE}"/>
          </ac:picMkLst>
        </pc:picChg>
      </pc:sldChg>
    </pc:docChg>
  </pc:docChgLst>
  <pc:docChgLst>
    <pc:chgData name="Aye Sandar Maung, '" userId="S::maunga1@student.douglascollege.ca::a2ef648d-3c07-4a22-8156-0c40e1859ca9" providerId="AD" clId="Web-{0ECDFFA5-6908-AA99-0124-B6EA2469EBA4}"/>
    <pc:docChg chg="addSld delSld modSld">
      <pc:chgData name="Aye Sandar Maung, '" userId="S::maunga1@student.douglascollege.ca::a2ef648d-3c07-4a22-8156-0c40e1859ca9" providerId="AD" clId="Web-{0ECDFFA5-6908-AA99-0124-B6EA2469EBA4}" dt="2025-11-27T04:01:48.126" v="139" actId="20577"/>
      <pc:docMkLst>
        <pc:docMk/>
      </pc:docMkLst>
      <pc:sldChg chg="addSp modSp">
        <pc:chgData name="Aye Sandar Maung, '" userId="S::maunga1@student.douglascollege.ca::a2ef648d-3c07-4a22-8156-0c40e1859ca9" providerId="AD" clId="Web-{0ECDFFA5-6908-AA99-0124-B6EA2469EBA4}" dt="2025-11-27T04:01:48.126" v="139" actId="20577"/>
        <pc:sldMkLst>
          <pc:docMk/>
          <pc:sldMk cId="3381627160" sldId="415"/>
        </pc:sldMkLst>
        <pc:spChg chg="add mod">
          <ac:chgData name="Aye Sandar Maung, '" userId="S::maunga1@student.douglascollege.ca::a2ef648d-3c07-4a22-8156-0c40e1859ca9" providerId="AD" clId="Web-{0ECDFFA5-6908-AA99-0124-B6EA2469EBA4}" dt="2025-11-27T04:01:48.126" v="139" actId="20577"/>
          <ac:spMkLst>
            <pc:docMk/>
            <pc:sldMk cId="3381627160" sldId="415"/>
            <ac:spMk id="3" creationId="{776AB229-6ED5-28A4-0255-1A4981923C12}"/>
          </ac:spMkLst>
        </pc:spChg>
      </pc:sldChg>
      <pc:sldChg chg="addSp delSp modSp new del">
        <pc:chgData name="Aye Sandar Maung, '" userId="S::maunga1@student.douglascollege.ca::a2ef648d-3c07-4a22-8156-0c40e1859ca9" providerId="AD" clId="Web-{0ECDFFA5-6908-AA99-0124-B6EA2469EBA4}" dt="2025-11-27T03:58:48.150" v="67"/>
        <pc:sldMkLst>
          <pc:docMk/>
          <pc:sldMk cId="1102386204" sldId="423"/>
        </pc:sldMkLst>
        <pc:spChg chg="add del mod">
          <ac:chgData name="Aye Sandar Maung, '" userId="S::maunga1@student.douglascollege.ca::a2ef648d-3c07-4a22-8156-0c40e1859ca9" providerId="AD" clId="Web-{0ECDFFA5-6908-AA99-0124-B6EA2469EBA4}" dt="2025-11-27T03:56:58.742" v="3"/>
          <ac:spMkLst>
            <pc:docMk/>
            <pc:sldMk cId="1102386204" sldId="423"/>
            <ac:spMk id="3" creationId="{DCBEC29D-1E69-FCB5-5AD0-72DA903269AF}"/>
          </ac:spMkLst>
        </pc:spChg>
        <pc:spChg chg="add mod">
          <ac:chgData name="Aye Sandar Maung, '" userId="S::maunga1@student.douglascollege.ca::a2ef648d-3c07-4a22-8156-0c40e1859ca9" providerId="AD" clId="Web-{0ECDFFA5-6908-AA99-0124-B6EA2469EBA4}" dt="2025-11-27T03:58:29.587" v="64" actId="1076"/>
          <ac:spMkLst>
            <pc:docMk/>
            <pc:sldMk cId="1102386204" sldId="423"/>
            <ac:spMk id="4" creationId="{83F98170-E74A-4335-4F9F-A84B02E410A3}"/>
          </ac:spMkLst>
        </pc:spChg>
      </pc:sldChg>
    </pc:docChg>
  </pc:docChgLst>
  <pc:docChgLst>
    <pc:chgData name="Amable, Phoebe E." userId="S::amablep@student.douglascollege.ca::0cede4f5-3a0b-44db-9b27-bd5564c3f62a" providerId="AD" clId="Web-{4ED3D23B-5307-B99A-A808-2B9D7BC77D3D}"/>
    <pc:docChg chg="modSld">
      <pc:chgData name="Amable, Phoebe E." userId="S::amablep@student.douglascollege.ca::0cede4f5-3a0b-44db-9b27-bd5564c3f62a" providerId="AD" clId="Web-{4ED3D23B-5307-B99A-A808-2B9D7BC77D3D}" dt="2025-11-25T04:43:02.845" v="0" actId="14100"/>
      <pc:docMkLst>
        <pc:docMk/>
      </pc:docMkLst>
    </pc:docChg>
  </pc:docChgLst>
  <pc:docChgLst>
    <pc:chgData name="Aye Sandar Maung, '" userId="S::maunga1@student.douglascollege.ca::a2ef648d-3c07-4a22-8156-0c40e1859ca9" providerId="AD" clId="Web-{33616C9D-3292-7EAD-55EE-7FF1D4EDAEA8}"/>
    <pc:docChg chg="addSld modSld sldOrd">
      <pc:chgData name="Aye Sandar Maung, '" userId="S::maunga1@student.douglascollege.ca::a2ef648d-3c07-4a22-8156-0c40e1859ca9" providerId="AD" clId="Web-{33616C9D-3292-7EAD-55EE-7FF1D4EDAEA8}" dt="2025-11-26T01:18:30.881" v="246" actId="1076"/>
      <pc:docMkLst>
        <pc:docMk/>
      </pc:docMkLst>
      <pc:sldChg chg="addSp delSp modSp new ord">
        <pc:chgData name="Aye Sandar Maung, '" userId="S::maunga1@student.douglascollege.ca::a2ef648d-3c07-4a22-8156-0c40e1859ca9" providerId="AD" clId="Web-{33616C9D-3292-7EAD-55EE-7FF1D4EDAEA8}" dt="2025-11-26T01:09:47.922" v="245" actId="1076"/>
        <pc:sldMkLst>
          <pc:docMk/>
          <pc:sldMk cId="208141376" sldId="414"/>
        </pc:sldMkLst>
        <pc:spChg chg="mod">
          <ac:chgData name="Aye Sandar Maung, '" userId="S::maunga1@student.douglascollege.ca::a2ef648d-3c07-4a22-8156-0c40e1859ca9" providerId="AD" clId="Web-{33616C9D-3292-7EAD-55EE-7FF1D4EDAEA8}" dt="2025-11-26T01:02:41.070" v="211" actId="1076"/>
          <ac:spMkLst>
            <pc:docMk/>
            <pc:sldMk cId="208141376" sldId="414"/>
            <ac:spMk id="2" creationId="{4CE808B5-51BC-0425-15E3-0851C17549E5}"/>
          </ac:spMkLst>
        </pc:spChg>
        <pc:picChg chg="add del mod">
          <ac:chgData name="Aye Sandar Maung, '" userId="S::maunga1@student.douglascollege.ca::a2ef648d-3c07-4a22-8156-0c40e1859ca9" providerId="AD" clId="Web-{33616C9D-3292-7EAD-55EE-7FF1D4EDAEA8}" dt="2025-11-26T00:55:04.219" v="115"/>
          <ac:picMkLst>
            <pc:docMk/>
            <pc:sldMk cId="208141376" sldId="414"/>
            <ac:picMk id="3" creationId="{D6840579-7FAB-066E-A610-182C34CDD267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0:43:25.931" v="26" actId="1076"/>
          <ac:picMkLst>
            <pc:docMk/>
            <pc:sldMk cId="208141376" sldId="414"/>
            <ac:picMk id="4" creationId="{BADA74E2-D6A2-BB5F-A7E0-E990E8404302}"/>
          </ac:picMkLst>
        </pc:picChg>
        <pc:picChg chg="add del mod">
          <ac:chgData name="Aye Sandar Maung, '" userId="S::maunga1@student.douglascollege.ca::a2ef648d-3c07-4a22-8156-0c40e1859ca9" providerId="AD" clId="Web-{33616C9D-3292-7EAD-55EE-7FF1D4EDAEA8}" dt="2025-11-26T01:09:24.078" v="238"/>
          <ac:picMkLst>
            <pc:docMk/>
            <pc:sldMk cId="208141376" sldId="414"/>
            <ac:picMk id="5" creationId="{F93AB8F7-F1F6-ACCD-EA6E-ED961C0785DA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1:09:47.922" v="245" actId="1076"/>
          <ac:picMkLst>
            <pc:docMk/>
            <pc:sldMk cId="208141376" sldId="414"/>
            <ac:picMk id="6" creationId="{AA65FAEB-9F68-25EC-EB53-FCC89AF91DC4}"/>
          </ac:picMkLst>
        </pc:picChg>
      </pc:sldChg>
      <pc:sldChg chg="addSp delSp modSp new">
        <pc:chgData name="Aye Sandar Maung, '" userId="S::maunga1@student.douglascollege.ca::a2ef648d-3c07-4a22-8156-0c40e1859ca9" providerId="AD" clId="Web-{33616C9D-3292-7EAD-55EE-7FF1D4EDAEA8}" dt="2025-11-26T01:18:30.881" v="246" actId="1076"/>
        <pc:sldMkLst>
          <pc:docMk/>
          <pc:sldMk cId="3381627160" sldId="415"/>
        </pc:sldMkLst>
        <pc:spChg chg="del mod">
          <ac:chgData name="Aye Sandar Maung, '" userId="S::maunga1@student.douglascollege.ca::a2ef648d-3c07-4a22-8156-0c40e1859ca9" providerId="AD" clId="Web-{33616C9D-3292-7EAD-55EE-7FF1D4EDAEA8}" dt="2025-11-26T00:45:02.275" v="39"/>
          <ac:spMkLst>
            <pc:docMk/>
            <pc:sldMk cId="3381627160" sldId="415"/>
            <ac:spMk id="2" creationId="{6ECB9ADC-686C-4CF5-D685-7652F54B370E}"/>
          </ac:spMkLst>
        </pc:spChg>
        <pc:spChg chg="add mod">
          <ac:chgData name="Aye Sandar Maung, '" userId="S::maunga1@student.douglascollege.ca::a2ef648d-3c07-4a22-8156-0c40e1859ca9" providerId="AD" clId="Web-{33616C9D-3292-7EAD-55EE-7FF1D4EDAEA8}" dt="2025-11-26T01:18:30.881" v="246" actId="1076"/>
          <ac:spMkLst>
            <pc:docMk/>
            <pc:sldMk cId="3381627160" sldId="415"/>
            <ac:spMk id="5" creationId="{11C5676C-8A11-BC6C-A19F-8C6645D6D1E3}"/>
          </ac:spMkLst>
        </pc:spChg>
        <pc:picChg chg="add del mod">
          <ac:chgData name="Aye Sandar Maung, '" userId="S::maunga1@student.douglascollege.ca::a2ef648d-3c07-4a22-8156-0c40e1859ca9" providerId="AD" clId="Web-{33616C9D-3292-7EAD-55EE-7FF1D4EDAEA8}" dt="2025-11-26T01:02:53.274" v="212"/>
          <ac:picMkLst>
            <pc:docMk/>
            <pc:sldMk cId="3381627160" sldId="415"/>
            <ac:picMk id="3" creationId="{2DC45DE5-4DE0-7A83-CBE4-BB4025AE4423}"/>
          </ac:picMkLst>
        </pc:picChg>
      </pc:sldChg>
      <pc:sldChg chg="addSp delSp modSp new ord">
        <pc:chgData name="Aye Sandar Maung, '" userId="S::maunga1@student.douglascollege.ca::a2ef648d-3c07-4a22-8156-0c40e1859ca9" providerId="AD" clId="Web-{33616C9D-3292-7EAD-55EE-7FF1D4EDAEA8}" dt="2025-11-26T01:07:43.701" v="229" actId="1076"/>
        <pc:sldMkLst>
          <pc:docMk/>
          <pc:sldMk cId="3850892576" sldId="416"/>
        </pc:sldMkLst>
        <pc:spChg chg="del">
          <ac:chgData name="Aye Sandar Maung, '" userId="S::maunga1@student.douglascollege.ca::a2ef648d-3c07-4a22-8156-0c40e1859ca9" providerId="AD" clId="Web-{33616C9D-3292-7EAD-55EE-7FF1D4EDAEA8}" dt="2025-11-26T00:46:22.636" v="66"/>
          <ac:spMkLst>
            <pc:docMk/>
            <pc:sldMk cId="3850892576" sldId="416"/>
            <ac:spMk id="2" creationId="{9275083D-2BCD-D740-14A1-1D37EB766D50}"/>
          </ac:spMkLst>
        </pc:spChg>
        <pc:spChg chg="mod">
          <ac:chgData name="Aye Sandar Maung, '" userId="S::maunga1@student.douglascollege.ca::a2ef648d-3c07-4a22-8156-0c40e1859ca9" providerId="AD" clId="Web-{33616C9D-3292-7EAD-55EE-7FF1D4EDAEA8}" dt="2025-11-26T00:53:25.154" v="106" actId="20577"/>
          <ac:spMkLst>
            <pc:docMk/>
            <pc:sldMk cId="3850892576" sldId="416"/>
            <ac:spMk id="3" creationId="{97AAF427-5629-07A2-1065-AB4B7A1CF93D}"/>
          </ac:spMkLst>
        </pc:spChg>
        <pc:picChg chg="add del mod">
          <ac:chgData name="Aye Sandar Maung, '" userId="S::maunga1@student.douglascollege.ca::a2ef648d-3c07-4a22-8156-0c40e1859ca9" providerId="AD" clId="Web-{33616C9D-3292-7EAD-55EE-7FF1D4EDAEA8}" dt="2025-11-26T00:58:15.878" v="157"/>
          <ac:picMkLst>
            <pc:docMk/>
            <pc:sldMk cId="3850892576" sldId="416"/>
            <ac:picMk id="4" creationId="{5576DFAD-E322-AEBB-57FD-A11A7F5B50CA}"/>
          </ac:picMkLst>
        </pc:picChg>
        <pc:picChg chg="add del mod">
          <ac:chgData name="Aye Sandar Maung, '" userId="S::maunga1@student.douglascollege.ca::a2ef648d-3c07-4a22-8156-0c40e1859ca9" providerId="AD" clId="Web-{33616C9D-3292-7EAD-55EE-7FF1D4EDAEA8}" dt="2025-11-26T00:48:17.042" v="80"/>
          <ac:picMkLst>
            <pc:docMk/>
            <pc:sldMk cId="3850892576" sldId="416"/>
            <ac:picMk id="5" creationId="{AAC42C89-2156-F9E8-A8B6-AADA6DC138BC}"/>
          </ac:picMkLst>
        </pc:picChg>
        <pc:picChg chg="add del mod">
          <ac:chgData name="Aye Sandar Maung, '" userId="S::maunga1@student.douglascollege.ca::a2ef648d-3c07-4a22-8156-0c40e1859ca9" providerId="AD" clId="Web-{33616C9D-3292-7EAD-55EE-7FF1D4EDAEA8}" dt="2025-11-26T01:07:21.560" v="224"/>
          <ac:picMkLst>
            <pc:docMk/>
            <pc:sldMk cId="3850892576" sldId="416"/>
            <ac:picMk id="6" creationId="{BBE502FB-BCC3-7817-BEFE-27417BE37BB9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0:58:53.270" v="163" actId="1076"/>
          <ac:picMkLst>
            <pc:docMk/>
            <pc:sldMk cId="3850892576" sldId="416"/>
            <ac:picMk id="7" creationId="{2955DC81-F7E7-3372-0297-6323770904E0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1:07:43.701" v="229" actId="1076"/>
          <ac:picMkLst>
            <pc:docMk/>
            <pc:sldMk cId="3850892576" sldId="416"/>
            <ac:picMk id="8" creationId="{F03A7550-3B7A-D529-FBD2-4003B99478FC}"/>
          </ac:picMkLst>
        </pc:picChg>
      </pc:sldChg>
      <pc:sldChg chg="addSp delSp modSp add replId">
        <pc:chgData name="Aye Sandar Maung, '" userId="S::maunga1@student.douglascollege.ca::a2ef648d-3c07-4a22-8156-0c40e1859ca9" providerId="AD" clId="Web-{33616C9D-3292-7EAD-55EE-7FF1D4EDAEA8}" dt="2025-11-26T01:08:17.061" v="233" actId="1076"/>
        <pc:sldMkLst>
          <pc:docMk/>
          <pc:sldMk cId="2924776542" sldId="417"/>
        </pc:sldMkLst>
        <pc:spChg chg="mod">
          <ac:chgData name="Aye Sandar Maung, '" userId="S::maunga1@student.douglascollege.ca::a2ef648d-3c07-4a22-8156-0c40e1859ca9" providerId="AD" clId="Web-{33616C9D-3292-7EAD-55EE-7FF1D4EDAEA8}" dt="2025-11-26T00:53:17.966" v="103" actId="20577"/>
          <ac:spMkLst>
            <pc:docMk/>
            <pc:sldMk cId="2924776542" sldId="417"/>
            <ac:spMk id="3" creationId="{C3523E86-59B5-EFC6-84F9-A8FCC25AA63A}"/>
          </ac:spMkLst>
        </pc:spChg>
        <pc:picChg chg="add del mod">
          <ac:chgData name="Aye Sandar Maung, '" userId="S::maunga1@student.douglascollege.ca::a2ef648d-3c07-4a22-8156-0c40e1859ca9" providerId="AD" clId="Web-{33616C9D-3292-7EAD-55EE-7FF1D4EDAEA8}" dt="2025-11-26T00:48:21.339" v="81"/>
          <ac:picMkLst>
            <pc:docMk/>
            <pc:sldMk cId="2924776542" sldId="417"/>
            <ac:picMk id="2" creationId="{A662FA6B-A706-1C68-4AEA-0E69EFD91875}"/>
          </ac:picMkLst>
        </pc:picChg>
        <pc:picChg chg="del">
          <ac:chgData name="Aye Sandar Maung, '" userId="S::maunga1@student.douglascollege.ca::a2ef648d-3c07-4a22-8156-0c40e1859ca9" providerId="AD" clId="Web-{33616C9D-3292-7EAD-55EE-7FF1D4EDAEA8}" dt="2025-11-26T00:54:15.295" v="114"/>
          <ac:picMkLst>
            <pc:docMk/>
            <pc:sldMk cId="2924776542" sldId="417"/>
            <ac:picMk id="4" creationId="{9B443B14-9CC7-5B32-28FA-83909342A286}"/>
          </ac:picMkLst>
        </pc:picChg>
        <pc:picChg chg="add del">
          <ac:chgData name="Aye Sandar Maung, '" userId="S::maunga1@student.douglascollege.ca::a2ef648d-3c07-4a22-8156-0c40e1859ca9" providerId="AD" clId="Web-{33616C9D-3292-7EAD-55EE-7FF1D4EDAEA8}" dt="2025-11-26T00:47:16.277" v="76"/>
          <ac:picMkLst>
            <pc:docMk/>
            <pc:sldMk cId="2924776542" sldId="417"/>
            <ac:picMk id="5" creationId="{BC50BDEF-9E42-65DE-93EB-7B582120CE22}"/>
          </ac:picMkLst>
        </pc:picChg>
        <pc:picChg chg="add del mod">
          <ac:chgData name="Aye Sandar Maung, '" userId="S::maunga1@student.douglascollege.ca::a2ef648d-3c07-4a22-8156-0c40e1859ca9" providerId="AD" clId="Web-{33616C9D-3292-7EAD-55EE-7FF1D4EDAEA8}" dt="2025-11-26T00:52:03.341" v="86"/>
          <ac:picMkLst>
            <pc:docMk/>
            <pc:sldMk cId="2924776542" sldId="417"/>
            <ac:picMk id="6" creationId="{3BB4AA04-C037-E661-7E10-8D0BC051E2C0}"/>
          </ac:picMkLst>
        </pc:picChg>
        <pc:picChg chg="add del mod">
          <ac:chgData name="Aye Sandar Maung, '" userId="S::maunga1@student.douglascollege.ca::a2ef648d-3c07-4a22-8156-0c40e1859ca9" providerId="AD" clId="Web-{33616C9D-3292-7EAD-55EE-7FF1D4EDAEA8}" dt="2025-11-26T01:08:09.155" v="230"/>
          <ac:picMkLst>
            <pc:docMk/>
            <pc:sldMk cId="2924776542" sldId="417"/>
            <ac:picMk id="7" creationId="{256BAA16-1495-6C9B-C6D2-1898473329EE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0:57:50.050" v="150" actId="1076"/>
          <ac:picMkLst>
            <pc:docMk/>
            <pc:sldMk cId="2924776542" sldId="417"/>
            <ac:picMk id="8" creationId="{97CFC63F-9CE4-F02E-B2CA-D7B9673E4309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1:08:17.061" v="233" actId="1076"/>
          <ac:picMkLst>
            <pc:docMk/>
            <pc:sldMk cId="2924776542" sldId="417"/>
            <ac:picMk id="9" creationId="{78272E6F-6242-A029-6466-CB7F20880659}"/>
          </ac:picMkLst>
        </pc:picChg>
      </pc:sldChg>
      <pc:sldChg chg="addSp delSp modSp add replId">
        <pc:chgData name="Aye Sandar Maung, '" userId="S::maunga1@student.douglascollege.ca::a2ef648d-3c07-4a22-8156-0c40e1859ca9" providerId="AD" clId="Web-{33616C9D-3292-7EAD-55EE-7FF1D4EDAEA8}" dt="2025-11-26T01:08:45.327" v="237" actId="1076"/>
        <pc:sldMkLst>
          <pc:docMk/>
          <pc:sldMk cId="1374205314" sldId="418"/>
        </pc:sldMkLst>
        <pc:spChg chg="mod">
          <ac:chgData name="Aye Sandar Maung, '" userId="S::maunga1@student.douglascollege.ca::a2ef648d-3c07-4a22-8156-0c40e1859ca9" providerId="AD" clId="Web-{33616C9D-3292-7EAD-55EE-7FF1D4EDAEA8}" dt="2025-11-26T00:53:59.467" v="109" actId="20577"/>
          <ac:spMkLst>
            <pc:docMk/>
            <pc:sldMk cId="1374205314" sldId="418"/>
            <ac:spMk id="3" creationId="{36D7927B-751A-F0F4-B6F7-EF8503F21394}"/>
          </ac:spMkLst>
        </pc:spChg>
        <pc:picChg chg="add del mod">
          <ac:chgData name="Aye Sandar Maung, '" userId="S::maunga1@student.douglascollege.ca::a2ef648d-3c07-4a22-8156-0c40e1859ca9" providerId="AD" clId="Web-{33616C9D-3292-7EAD-55EE-7FF1D4EDAEA8}" dt="2025-11-26T01:08:37.546" v="234"/>
          <ac:picMkLst>
            <pc:docMk/>
            <pc:sldMk cId="1374205314" sldId="418"/>
            <ac:picMk id="2" creationId="{2A7E5F06-1373-63A1-AF08-570F87B79BD0}"/>
          </ac:picMkLst>
        </pc:picChg>
        <pc:picChg chg="del">
          <ac:chgData name="Aye Sandar Maung, '" userId="S::maunga1@student.douglascollege.ca::a2ef648d-3c07-4a22-8156-0c40e1859ca9" providerId="AD" clId="Web-{33616C9D-3292-7EAD-55EE-7FF1D4EDAEA8}" dt="2025-11-26T00:57:05.565" v="140"/>
          <ac:picMkLst>
            <pc:docMk/>
            <pc:sldMk cId="1374205314" sldId="418"/>
            <ac:picMk id="4" creationId="{7D3241F2-41F1-9FFF-E6C7-C18E10ECA17F}"/>
          </ac:picMkLst>
        </pc:picChg>
        <pc:picChg chg="add mod ord">
          <ac:chgData name="Aye Sandar Maung, '" userId="S::maunga1@student.douglascollege.ca::a2ef648d-3c07-4a22-8156-0c40e1859ca9" providerId="AD" clId="Web-{33616C9D-3292-7EAD-55EE-7FF1D4EDAEA8}" dt="2025-11-26T00:58:57.926" v="164" actId="1076"/>
          <ac:picMkLst>
            <pc:docMk/>
            <pc:sldMk cId="1374205314" sldId="418"/>
            <ac:picMk id="5" creationId="{36D41D5D-54F7-F53B-F40C-8DB09EFB0F68}"/>
          </ac:picMkLst>
        </pc:picChg>
        <pc:picChg chg="add mod">
          <ac:chgData name="Aye Sandar Maung, '" userId="S::maunga1@student.douglascollege.ca::a2ef648d-3c07-4a22-8156-0c40e1859ca9" providerId="AD" clId="Web-{33616C9D-3292-7EAD-55EE-7FF1D4EDAEA8}" dt="2025-11-26T01:08:45.327" v="237" actId="1076"/>
          <ac:picMkLst>
            <pc:docMk/>
            <pc:sldMk cId="1374205314" sldId="418"/>
            <ac:picMk id="6" creationId="{1252C73B-94E6-933D-F6D8-EFBAEBCA0517}"/>
          </ac:picMkLst>
        </pc:picChg>
        <pc:picChg chg="del">
          <ac:chgData name="Aye Sandar Maung, '" userId="S::maunga1@student.douglascollege.ca::a2ef648d-3c07-4a22-8156-0c40e1859ca9" providerId="AD" clId="Web-{33616C9D-3292-7EAD-55EE-7FF1D4EDAEA8}" dt="2025-11-26T00:54:02.982" v="110"/>
          <ac:picMkLst>
            <pc:docMk/>
            <pc:sldMk cId="1374205314" sldId="418"/>
            <ac:picMk id="7" creationId="{873BFFB8-E44E-FBCC-98F4-57E8E652A1C3}"/>
          </ac:picMkLst>
        </pc:picChg>
      </pc:sldChg>
      <pc:sldChg chg="addSp delSp modSp new mod ord modClrScheme chgLayout">
        <pc:chgData name="Aye Sandar Maung, '" userId="S::maunga1@student.douglascollege.ca::a2ef648d-3c07-4a22-8156-0c40e1859ca9" providerId="AD" clId="Web-{33616C9D-3292-7EAD-55EE-7FF1D4EDAEA8}" dt="2025-11-26T01:01:33.256" v="193"/>
        <pc:sldMkLst>
          <pc:docMk/>
          <pc:sldMk cId="3429182889" sldId="419"/>
        </pc:sldMkLst>
        <pc:spChg chg="del">
          <ac:chgData name="Aye Sandar Maung, '" userId="S::maunga1@student.douglascollege.ca::a2ef648d-3c07-4a22-8156-0c40e1859ca9" providerId="AD" clId="Web-{33616C9D-3292-7EAD-55EE-7FF1D4EDAEA8}" dt="2025-11-26T00:59:56.224" v="166"/>
          <ac:spMkLst>
            <pc:docMk/>
            <pc:sldMk cId="3429182889" sldId="419"/>
            <ac:spMk id="2" creationId="{5040DDEC-C753-EB86-EA89-F21EF337CA7E}"/>
          </ac:spMkLst>
        </pc:spChg>
        <pc:spChg chg="add mod">
          <ac:chgData name="Aye Sandar Maung, '" userId="S::maunga1@student.douglascollege.ca::a2ef648d-3c07-4a22-8156-0c40e1859ca9" providerId="AD" clId="Web-{33616C9D-3292-7EAD-55EE-7FF1D4EDAEA8}" dt="2025-11-26T01:01:24.428" v="191" actId="1076"/>
          <ac:spMkLst>
            <pc:docMk/>
            <pc:sldMk cId="3429182889" sldId="419"/>
            <ac:spMk id="7" creationId="{24721DED-C22E-2202-DB7D-D362D7411FFD}"/>
          </ac:spMkLst>
        </pc:spChg>
      </pc:sldChg>
    </pc:docChg>
  </pc:docChgLst>
  <pc:docChgLst>
    <pc:chgData name="Aye Sandar Maung, '" userId="S::maunga1@student.douglascollege.ca::a2ef648d-3c07-4a22-8156-0c40e1859ca9" providerId="AD" clId="Web-{F1402343-16A1-06D9-A265-66159C53D393}"/>
    <pc:docChg chg="addSld delSld modSld sldOrd">
      <pc:chgData name="Aye Sandar Maung, '" userId="S::maunga1@student.douglascollege.ca::a2ef648d-3c07-4a22-8156-0c40e1859ca9" providerId="AD" clId="Web-{F1402343-16A1-06D9-A265-66159C53D393}" dt="2025-11-25T20:44:01.149" v="368" actId="14100"/>
      <pc:docMkLst>
        <pc:docMk/>
      </pc:docMkLst>
      <pc:sldChg chg="addSp delSp modSp new ord">
        <pc:chgData name="Aye Sandar Maung, '" userId="S::maunga1@student.douglascollege.ca::a2ef648d-3c07-4a22-8156-0c40e1859ca9" providerId="AD" clId="Web-{F1402343-16A1-06D9-A265-66159C53D393}" dt="2025-11-25T20:23:24.102" v="42" actId="14100"/>
        <pc:sldMkLst>
          <pc:docMk/>
          <pc:sldMk cId="511218340" sldId="393"/>
        </pc:sldMkLst>
        <pc:spChg chg="add mod">
          <ac:chgData name="Aye Sandar Maung, '" userId="S::maunga1@student.douglascollege.ca::a2ef648d-3c07-4a22-8156-0c40e1859ca9" providerId="AD" clId="Web-{F1402343-16A1-06D9-A265-66159C53D393}" dt="2025-11-25T20:23:02.962" v="38" actId="20577"/>
          <ac:spMkLst>
            <pc:docMk/>
            <pc:sldMk cId="511218340" sldId="393"/>
            <ac:spMk id="7" creationId="{EF72FF73-7127-D652-793D-E5D8C049F9A1}"/>
          </ac:spMkLst>
        </pc:spChg>
        <pc:spChg chg="add mod">
          <ac:chgData name="Aye Sandar Maung, '" userId="S::maunga1@student.douglascollege.ca::a2ef648d-3c07-4a22-8156-0c40e1859ca9" providerId="AD" clId="Web-{F1402343-16A1-06D9-A265-66159C53D393}" dt="2025-11-25T20:22:54.618" v="35" actId="20577"/>
          <ac:spMkLst>
            <pc:docMk/>
            <pc:sldMk cId="511218340" sldId="393"/>
            <ac:spMk id="9" creationId="{E67C3A1B-3E81-1C77-0E49-7398BEBB2FB2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23:24.102" v="42" actId="14100"/>
          <ac:picMkLst>
            <pc:docMk/>
            <pc:sldMk cId="511218340" sldId="393"/>
            <ac:picMk id="4" creationId="{4874A128-1748-DCAD-9432-8D532AB57C8F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23:20.493" v="41" actId="1076"/>
          <ac:picMkLst>
            <pc:docMk/>
            <pc:sldMk cId="511218340" sldId="393"/>
            <ac:picMk id="5" creationId="{E6CEEE10-4B0A-BED2-D65D-9F17C858FB40}"/>
          </ac:picMkLst>
        </pc:picChg>
      </pc:sldChg>
      <pc:sldChg chg="addSp modSp new">
        <pc:chgData name="Aye Sandar Maung, '" userId="S::maunga1@student.douglascollege.ca::a2ef648d-3c07-4a22-8156-0c40e1859ca9" providerId="AD" clId="Web-{F1402343-16A1-06D9-A265-66159C53D393}" dt="2025-11-25T20:25:26.962" v="80" actId="1076"/>
        <pc:sldMkLst>
          <pc:docMk/>
          <pc:sldMk cId="2653205073" sldId="394"/>
        </pc:sldMkLst>
        <pc:spChg chg="mod">
          <ac:chgData name="Aye Sandar Maung, '" userId="S::maunga1@student.douglascollege.ca::a2ef648d-3c07-4a22-8156-0c40e1859ca9" providerId="AD" clId="Web-{F1402343-16A1-06D9-A265-66159C53D393}" dt="2025-11-25T20:25:26.962" v="80" actId="1076"/>
          <ac:spMkLst>
            <pc:docMk/>
            <pc:sldMk cId="2653205073" sldId="394"/>
            <ac:spMk id="2" creationId="{B2FC73AD-5BCB-AA2F-F1B6-FA9A50573121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24:31.103" v="49" actId="1076"/>
          <ac:picMkLst>
            <pc:docMk/>
            <pc:sldMk cId="2653205073" sldId="394"/>
            <ac:picMk id="3" creationId="{391867AB-6E85-06CF-B8F1-D185676C571F}"/>
          </ac:picMkLst>
        </pc:picChg>
      </pc:sldChg>
      <pc:sldChg chg="addSp delSp modSp new ord">
        <pc:chgData name="Aye Sandar Maung, '" userId="S::maunga1@student.douglascollege.ca::a2ef648d-3c07-4a22-8156-0c40e1859ca9" providerId="AD" clId="Web-{F1402343-16A1-06D9-A265-66159C53D393}" dt="2025-11-25T20:27:56.482" v="116" actId="14100"/>
        <pc:sldMkLst>
          <pc:docMk/>
          <pc:sldMk cId="703773148" sldId="395"/>
        </pc:sldMkLst>
        <pc:spChg chg="add mod">
          <ac:chgData name="Aye Sandar Maung, '" userId="S::maunga1@student.douglascollege.ca::a2ef648d-3c07-4a22-8156-0c40e1859ca9" providerId="AD" clId="Web-{F1402343-16A1-06D9-A265-66159C53D393}" dt="2025-11-25T20:27:37.981" v="113" actId="1076"/>
          <ac:spMkLst>
            <pc:docMk/>
            <pc:sldMk cId="703773148" sldId="395"/>
            <ac:spMk id="5" creationId="{92FC1A77-51C1-BBF2-7EA9-7202D5CC6A87}"/>
          </ac:spMkLst>
        </pc:spChg>
        <pc:spChg chg="add mod">
          <ac:chgData name="Aye Sandar Maung, '" userId="S::maunga1@student.douglascollege.ca::a2ef648d-3c07-4a22-8156-0c40e1859ca9" providerId="AD" clId="Web-{F1402343-16A1-06D9-A265-66159C53D393}" dt="2025-11-25T20:27:34.325" v="112" actId="1076"/>
          <ac:spMkLst>
            <pc:docMk/>
            <pc:sldMk cId="703773148" sldId="395"/>
            <ac:spMk id="6" creationId="{A99736A6-A159-C41F-3F39-CC93AF99797D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27:56.482" v="116" actId="14100"/>
          <ac:picMkLst>
            <pc:docMk/>
            <pc:sldMk cId="703773148" sldId="395"/>
            <ac:picMk id="3" creationId="{09095063-56C6-A286-5CF9-075A8D8FC725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26:53.744" v="100" actId="1076"/>
          <ac:picMkLst>
            <pc:docMk/>
            <pc:sldMk cId="703773148" sldId="395"/>
            <ac:picMk id="4" creationId="{4ACA2833-D7CB-CAAA-A84D-10C307EACDAC}"/>
          </ac:picMkLst>
        </pc:picChg>
      </pc:sldChg>
      <pc:sldChg chg="addSp delSp modSp new ord">
        <pc:chgData name="Aye Sandar Maung, '" userId="S::maunga1@student.douglascollege.ca::a2ef648d-3c07-4a22-8156-0c40e1859ca9" providerId="AD" clId="Web-{F1402343-16A1-06D9-A265-66159C53D393}" dt="2025-11-25T20:30:07.359" v="148" actId="1076"/>
        <pc:sldMkLst>
          <pc:docMk/>
          <pc:sldMk cId="3797605749" sldId="396"/>
        </pc:sldMkLst>
        <pc:spChg chg="add mod">
          <ac:chgData name="Aye Sandar Maung, '" userId="S::maunga1@student.douglascollege.ca::a2ef648d-3c07-4a22-8156-0c40e1859ca9" providerId="AD" clId="Web-{F1402343-16A1-06D9-A265-66159C53D393}" dt="2025-11-25T20:30:00.250" v="147" actId="1076"/>
          <ac:spMkLst>
            <pc:docMk/>
            <pc:sldMk cId="3797605749" sldId="396"/>
            <ac:spMk id="5" creationId="{12CC64E6-1F61-3731-1D7C-BA1C140B31E3}"/>
          </ac:spMkLst>
        </pc:spChg>
        <pc:spChg chg="add mod">
          <ac:chgData name="Aye Sandar Maung, '" userId="S::maunga1@student.douglascollege.ca::a2ef648d-3c07-4a22-8156-0c40e1859ca9" providerId="AD" clId="Web-{F1402343-16A1-06D9-A265-66159C53D393}" dt="2025-11-25T20:30:07.359" v="148" actId="1076"/>
          <ac:spMkLst>
            <pc:docMk/>
            <pc:sldMk cId="3797605749" sldId="396"/>
            <ac:spMk id="6" creationId="{105E9EDF-BEA5-24BC-7BF3-EE3705D218E3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28:54.781" v="127" actId="14100"/>
          <ac:picMkLst>
            <pc:docMk/>
            <pc:sldMk cId="3797605749" sldId="396"/>
            <ac:picMk id="3" creationId="{ED8114C7-07CD-10AD-C0BD-73F986A5D73B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29:49.359" v="142" actId="1076"/>
          <ac:picMkLst>
            <pc:docMk/>
            <pc:sldMk cId="3797605749" sldId="396"/>
            <ac:picMk id="4" creationId="{FCF2A53B-33A3-9E09-AF60-C292F41AD24A}"/>
          </ac:picMkLst>
        </pc:picChg>
      </pc:sldChg>
      <pc:sldChg chg="addSp delSp modSp new">
        <pc:chgData name="Aye Sandar Maung, '" userId="S::maunga1@student.douglascollege.ca::a2ef648d-3c07-4a22-8156-0c40e1859ca9" providerId="AD" clId="Web-{F1402343-16A1-06D9-A265-66159C53D393}" dt="2025-11-25T20:44:01.149" v="368" actId="14100"/>
        <pc:sldMkLst>
          <pc:docMk/>
          <pc:sldMk cId="2294919555" sldId="397"/>
        </pc:sldMkLst>
        <pc:spChg chg="mod">
          <ac:chgData name="Aye Sandar Maung, '" userId="S::maunga1@student.douglascollege.ca::a2ef648d-3c07-4a22-8156-0c40e1859ca9" providerId="AD" clId="Web-{F1402343-16A1-06D9-A265-66159C53D393}" dt="2025-11-25T20:43:46.492" v="365" actId="14100"/>
          <ac:spMkLst>
            <pc:docMk/>
            <pc:sldMk cId="2294919555" sldId="397"/>
            <ac:spMk id="2" creationId="{1BE642D7-EFE3-D997-D364-6CD75ECD3718}"/>
          </ac:spMkLst>
        </pc:spChg>
        <pc:spChg chg="add mod">
          <ac:chgData name="Aye Sandar Maung, '" userId="S::maunga1@student.douglascollege.ca::a2ef648d-3c07-4a22-8156-0c40e1859ca9" providerId="AD" clId="Web-{F1402343-16A1-06D9-A265-66159C53D393}" dt="2025-11-25T20:43:52.555" v="366" actId="1076"/>
          <ac:spMkLst>
            <pc:docMk/>
            <pc:sldMk cId="2294919555" sldId="397"/>
            <ac:spMk id="6" creationId="{26791321-556C-38B4-5E03-A813D4DE05EF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44:01.149" v="368" actId="14100"/>
          <ac:picMkLst>
            <pc:docMk/>
            <pc:sldMk cId="2294919555" sldId="397"/>
            <ac:picMk id="3" creationId="{33256682-6BFF-BCDD-7887-35F1130E8AE4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43:55.820" v="367" actId="1076"/>
          <ac:picMkLst>
            <pc:docMk/>
            <pc:sldMk cId="2294919555" sldId="397"/>
            <ac:picMk id="4" creationId="{CA7406CD-147E-DEB5-04A3-2A8580E0762F}"/>
          </ac:picMkLst>
        </pc:picChg>
      </pc:sldChg>
      <pc:sldChg chg="addSp delSp modSp new ord">
        <pc:chgData name="Aye Sandar Maung, '" userId="S::maunga1@student.douglascollege.ca::a2ef648d-3c07-4a22-8156-0c40e1859ca9" providerId="AD" clId="Web-{F1402343-16A1-06D9-A265-66159C53D393}" dt="2025-11-25T20:34:29.812" v="238" actId="1076"/>
        <pc:sldMkLst>
          <pc:docMk/>
          <pc:sldMk cId="3326651455" sldId="398"/>
        </pc:sldMkLst>
        <pc:spChg chg="add mod">
          <ac:chgData name="Aye Sandar Maung, '" userId="S::maunga1@student.douglascollege.ca::a2ef648d-3c07-4a22-8156-0c40e1859ca9" providerId="AD" clId="Web-{F1402343-16A1-06D9-A265-66159C53D393}" dt="2025-11-25T20:34:17.374" v="236" actId="1076"/>
          <ac:spMkLst>
            <pc:docMk/>
            <pc:sldMk cId="3326651455" sldId="398"/>
            <ac:spMk id="10" creationId="{1465351E-E00C-0908-9242-6A76B5366FBB}"/>
          </ac:spMkLst>
        </pc:spChg>
        <pc:spChg chg="add mod">
          <ac:chgData name="Aye Sandar Maung, '" userId="S::maunga1@student.douglascollege.ca::a2ef648d-3c07-4a22-8156-0c40e1859ca9" providerId="AD" clId="Web-{F1402343-16A1-06D9-A265-66159C53D393}" dt="2025-11-25T20:34:08.405" v="234" actId="1076"/>
          <ac:spMkLst>
            <pc:docMk/>
            <pc:sldMk cId="3326651455" sldId="398"/>
            <ac:spMk id="11" creationId="{A3BE97B6-0D88-40A2-695E-E0282C203DFB}"/>
          </ac:spMkLst>
        </pc:spChg>
        <pc:picChg chg="add mod">
          <ac:chgData name="Aye Sandar Maung, '" userId="S::maunga1@student.douglascollege.ca::a2ef648d-3c07-4a22-8156-0c40e1859ca9" providerId="AD" clId="Web-{F1402343-16A1-06D9-A265-66159C53D393}" dt="2025-11-25T20:31:27" v="158" actId="1076"/>
          <ac:picMkLst>
            <pc:docMk/>
            <pc:sldMk cId="3326651455" sldId="398"/>
            <ac:picMk id="3" creationId="{B7D42E37-4301-CFB4-B2F8-220523E088F4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31:40.546" v="163" actId="1076"/>
          <ac:picMkLst>
            <pc:docMk/>
            <pc:sldMk cId="3326651455" sldId="398"/>
            <ac:picMk id="4" creationId="{4D0FEDD5-E202-7237-EE10-CC2FBA49DFAA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34:22.890" v="237" actId="1076"/>
          <ac:picMkLst>
            <pc:docMk/>
            <pc:sldMk cId="3326651455" sldId="398"/>
            <ac:picMk id="7" creationId="{FC19FE36-BE0E-6972-2C17-3E5C6D936FF0}"/>
          </ac:picMkLst>
        </pc:picChg>
        <pc:picChg chg="add mod">
          <ac:chgData name="Aye Sandar Maung, '" userId="S::maunga1@student.douglascollege.ca::a2ef648d-3c07-4a22-8156-0c40e1859ca9" providerId="AD" clId="Web-{F1402343-16A1-06D9-A265-66159C53D393}" dt="2025-11-25T20:34:29.812" v="238" actId="1076"/>
          <ac:picMkLst>
            <pc:docMk/>
            <pc:sldMk cId="3326651455" sldId="398"/>
            <ac:picMk id="8" creationId="{38AFF506-403C-3D87-7B3C-34CF3CC6B133}"/>
          </ac:picMkLst>
        </pc:picChg>
      </pc:sldChg>
      <pc:sldChg chg="new ord">
        <pc:chgData name="Aye Sandar Maung, '" userId="S::maunga1@student.douglascollege.ca::a2ef648d-3c07-4a22-8156-0c40e1859ca9" providerId="AD" clId="Web-{F1402343-16A1-06D9-A265-66159C53D393}" dt="2025-11-25T20:34:58.140" v="240"/>
        <pc:sldMkLst>
          <pc:docMk/>
          <pc:sldMk cId="1584958907" sldId="399"/>
        </pc:sldMkLst>
      </pc:sldChg>
    </pc:docChg>
  </pc:docChgLst>
  <pc:docChgLst>
    <pc:chgData name="Aye Sandar Maung, '" userId="S::maunga1@student.douglascollege.ca::a2ef648d-3c07-4a22-8156-0c40e1859ca9" providerId="AD" clId="Web-{1E83992C-1065-6017-53B1-DA9BE451E6CB}"/>
    <pc:docChg chg="modSld">
      <pc:chgData name="Aye Sandar Maung, '" userId="S::maunga1@student.douglascollege.ca::a2ef648d-3c07-4a22-8156-0c40e1859ca9" providerId="AD" clId="Web-{1E83992C-1065-6017-53B1-DA9BE451E6CB}" dt="2025-11-24T06:02:37.473" v="39" actId="20577"/>
      <pc:docMkLst>
        <pc:docMk/>
      </pc:docMkLst>
      <pc:sldChg chg="addSp modSp">
        <pc:chgData name="Aye Sandar Maung, '" userId="S::maunga1@student.douglascollege.ca::a2ef648d-3c07-4a22-8156-0c40e1859ca9" providerId="AD" clId="Web-{1E83992C-1065-6017-53B1-DA9BE451E6CB}" dt="2025-11-24T06:02:37.473" v="39" actId="20577"/>
        <pc:sldMkLst>
          <pc:docMk/>
          <pc:sldMk cId="0" sldId="256"/>
        </pc:sldMkLst>
        <pc:spChg chg="add mod">
          <ac:chgData name="Aye Sandar Maung, '" userId="S::maunga1@student.douglascollege.ca::a2ef648d-3c07-4a22-8156-0c40e1859ca9" providerId="AD" clId="Web-{1E83992C-1065-6017-53B1-DA9BE451E6CB}" dt="2025-11-24T06:02:21.613" v="18" actId="20577"/>
          <ac:spMkLst>
            <pc:docMk/>
            <pc:sldMk cId="0" sldId="256"/>
            <ac:spMk id="3" creationId="{C43F1409-AB79-4FF2-A8DF-A42709D85228}"/>
          </ac:spMkLst>
        </pc:spChg>
        <pc:spChg chg="add mod">
          <ac:chgData name="Aye Sandar Maung, '" userId="S::maunga1@student.douglascollege.ca::a2ef648d-3c07-4a22-8156-0c40e1859ca9" providerId="AD" clId="Web-{1E83992C-1065-6017-53B1-DA9BE451E6CB}" dt="2025-11-24T06:02:37.473" v="39" actId="20577"/>
          <ac:spMkLst>
            <pc:docMk/>
            <pc:sldMk cId="0" sldId="256"/>
            <ac:spMk id="4" creationId="{6A161492-5BD9-4967-1F12-5848F37E7688}"/>
          </ac:spMkLst>
        </pc:spChg>
      </pc:sldChg>
    </pc:docChg>
  </pc:docChgLst>
  <pc:docChgLst>
    <pc:chgData name="Dinh, Lan" userId="S::dinhn2@student.douglascollege.ca::a5d72c9b-b5eb-434a-8727-0aa8d5643526" providerId="AD" clId="Web-{250A2AB7-8888-104A-B5E4-0E612D55BCFF}"/>
    <pc:docChg chg="modSld">
      <pc:chgData name="Dinh, Lan" userId="S::dinhn2@student.douglascollege.ca::a5d72c9b-b5eb-434a-8727-0aa8d5643526" providerId="AD" clId="Web-{250A2AB7-8888-104A-B5E4-0E612D55BCFF}" dt="2025-11-25T06:29:04.127" v="5"/>
      <pc:docMkLst>
        <pc:docMk/>
      </pc:docMkLst>
      <pc:sldChg chg="addSp delSp modSp">
        <pc:chgData name="Dinh, Lan" userId="S::dinhn2@student.douglascollege.ca::a5d72c9b-b5eb-434a-8727-0aa8d5643526" providerId="AD" clId="Web-{250A2AB7-8888-104A-B5E4-0E612D55BCFF}" dt="2025-11-25T06:28:11.517" v="2"/>
        <pc:sldMkLst>
          <pc:docMk/>
          <pc:sldMk cId="4160609114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>
          <a:extLst>
            <a:ext uri="{FF2B5EF4-FFF2-40B4-BE49-F238E27FC236}">
              <a16:creationId xmlns:a16="http://schemas.microsoft.com/office/drawing/2014/main" id="{4ACEE5E4-1671-A081-8422-EEA23C89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9c36077af_0_5060:notes">
            <a:extLst>
              <a:ext uri="{FF2B5EF4-FFF2-40B4-BE49-F238E27FC236}">
                <a16:creationId xmlns:a16="http://schemas.microsoft.com/office/drawing/2014/main" id="{CCFEBF9F-F92B-2EDC-DB6E-F36725F56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9c36077af_0_5060:notes">
            <a:extLst>
              <a:ext uri="{FF2B5EF4-FFF2-40B4-BE49-F238E27FC236}">
                <a16:creationId xmlns:a16="http://schemas.microsoft.com/office/drawing/2014/main" id="{4B7768F7-39BA-0D66-2E49-E3160533F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55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Cp = 0 means no pruning of the tree and allows the tree to grow however necessary.</a:t>
            </a:r>
          </a:p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Not good because overfitting</a:t>
            </a:r>
          </a:p>
        </p:txBody>
      </p:sp>
    </p:spTree>
    <p:extLst>
      <p:ext uri="{BB962C8B-B14F-4D97-AF65-F5344CB8AC3E}">
        <p14:creationId xmlns:p14="http://schemas.microsoft.com/office/powerpoint/2010/main" val="17079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Cp 1 was the opposite and was meaningless</a:t>
            </a:r>
          </a:p>
        </p:txBody>
      </p:sp>
    </p:spTree>
    <p:extLst>
      <p:ext uri="{BB962C8B-B14F-4D97-AF65-F5344CB8AC3E}">
        <p14:creationId xmlns:p14="http://schemas.microsoft.com/office/powerpoint/2010/main" val="89694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Although it did not have the highest accuracy, it was the most reliable</a:t>
            </a:r>
          </a:p>
        </p:txBody>
      </p:sp>
    </p:spTree>
    <p:extLst>
      <p:ext uri="{BB962C8B-B14F-4D97-AF65-F5344CB8AC3E}">
        <p14:creationId xmlns:p14="http://schemas.microsoft.com/office/powerpoint/2010/main" val="37001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87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According to Kappa negative 0.4 and low accuracy 0.1958</a:t>
            </a:r>
          </a:p>
          <a:p>
            <a:r>
              <a:rPr lang="en-US"/>
              <a:t>Excluded Logistic Regression in Model comparison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49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1" r:id="rId6"/>
    <p:sldLayoutId id="2147483663" r:id="rId7"/>
    <p:sldLayoutId id="2147483673" r:id="rId8"/>
    <p:sldLayoutId id="2147483706" r:id="rId9"/>
    <p:sldLayoutId id="214748370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414471" y="3764426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 Dinh</a:t>
            </a:r>
            <a:endParaRPr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023139" y="1457250"/>
            <a:ext cx="7399226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HOTEL BOOKING status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PREDICTION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" name="Google Shape;459;p64">
            <a:extLst>
              <a:ext uri="{FF2B5EF4-FFF2-40B4-BE49-F238E27FC236}">
                <a16:creationId xmlns:a16="http://schemas.microsoft.com/office/drawing/2014/main" id="{C43F1409-AB79-4FF2-A8DF-A42709D85228}"/>
              </a:ext>
            </a:extLst>
          </p:cNvPr>
          <p:cNvSpPr txBox="1">
            <a:spLocks/>
          </p:cNvSpPr>
          <p:nvPr/>
        </p:nvSpPr>
        <p:spPr>
          <a:xfrm>
            <a:off x="2417784" y="4140456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/>
              <a:t>Phoebe Amable </a:t>
            </a:r>
          </a:p>
        </p:txBody>
      </p:sp>
      <p:sp>
        <p:nvSpPr>
          <p:cNvPr id="4" name="Google Shape;459;p64">
            <a:extLst>
              <a:ext uri="{FF2B5EF4-FFF2-40B4-BE49-F238E27FC236}">
                <a16:creationId xmlns:a16="http://schemas.microsoft.com/office/drawing/2014/main" id="{6A161492-5BD9-4967-1F12-5848F37E7688}"/>
              </a:ext>
            </a:extLst>
          </p:cNvPr>
          <p:cNvSpPr txBox="1">
            <a:spLocks/>
          </p:cNvSpPr>
          <p:nvPr/>
        </p:nvSpPr>
        <p:spPr>
          <a:xfrm>
            <a:off x="2417783" y="4510249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/>
              <a:t>Aye Sandar Maung </a:t>
            </a:r>
          </a:p>
        </p:txBody>
      </p:sp>
      <p:sp>
        <p:nvSpPr>
          <p:cNvPr id="5" name="Google Shape;459;p64">
            <a:extLst>
              <a:ext uri="{FF2B5EF4-FFF2-40B4-BE49-F238E27FC236}">
                <a16:creationId xmlns:a16="http://schemas.microsoft.com/office/drawing/2014/main" id="{6AEE44EA-0EAB-CC23-5FC8-86410D6E9D2E}"/>
              </a:ext>
            </a:extLst>
          </p:cNvPr>
          <p:cNvSpPr txBox="1">
            <a:spLocks/>
          </p:cNvSpPr>
          <p:nvPr/>
        </p:nvSpPr>
        <p:spPr>
          <a:xfrm>
            <a:off x="2368088" y="3428153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  <a:defRPr sz="1800" b="0" i="0" u="none" strike="noStrike" cap="non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Overpass"/>
              <a:buNone/>
              <a:defRPr sz="2800" b="0" i="0" u="none" strike="noStrike" cap="non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b="1"/>
              <a:t>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2"/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432836-C291-0EF4-DEE1-C705D66D6F17}"/>
              </a:ext>
            </a:extLst>
          </p:cNvPr>
          <p:cNvGrpSpPr/>
          <p:nvPr/>
        </p:nvGrpSpPr>
        <p:grpSpPr>
          <a:xfrm>
            <a:off x="5227713" y="166755"/>
            <a:ext cx="3595346" cy="4809990"/>
            <a:chOff x="545563" y="333510"/>
            <a:chExt cx="3595346" cy="4809990"/>
          </a:xfrm>
        </p:grpSpPr>
        <p:pic>
          <p:nvPicPr>
            <p:cNvPr id="6" name="Picture 5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B8881131-70B3-34DE-66D9-675651AF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563" y="333510"/>
              <a:ext cx="3595346" cy="48099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767FC8-B615-F88B-4AD7-76401D52EFEC}"/>
                </a:ext>
              </a:extLst>
            </p:cNvPr>
            <p:cNvSpPr/>
            <p:nvPr/>
          </p:nvSpPr>
          <p:spPr>
            <a:xfrm>
              <a:off x="1650905" y="2772997"/>
              <a:ext cx="1079232" cy="349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9DB132-E572-8DF4-3A2B-12986971F482}"/>
                </a:ext>
              </a:extLst>
            </p:cNvPr>
            <p:cNvSpPr/>
            <p:nvPr/>
          </p:nvSpPr>
          <p:spPr>
            <a:xfrm>
              <a:off x="1437545" y="2007842"/>
              <a:ext cx="1410158" cy="252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1D5765-1AE4-2FF1-04CD-76CFCCAC4071}"/>
              </a:ext>
            </a:extLst>
          </p:cNvPr>
          <p:cNvGrpSpPr/>
          <p:nvPr/>
        </p:nvGrpSpPr>
        <p:grpSpPr>
          <a:xfrm>
            <a:off x="428622" y="446122"/>
            <a:ext cx="3842932" cy="4251255"/>
            <a:chOff x="5081451" y="522513"/>
            <a:chExt cx="3842932" cy="42512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96965F-7E40-2301-9979-C73F6D9930DD}"/>
                </a:ext>
              </a:extLst>
            </p:cNvPr>
            <p:cNvSpPr txBox="1"/>
            <p:nvPr/>
          </p:nvSpPr>
          <p:spPr>
            <a:xfrm>
              <a:off x="5682345" y="522513"/>
              <a:ext cx="2594361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" sz="43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Bebas Neue"/>
                  <a:sym typeface="Bebas Neue"/>
                </a:rPr>
                <a:t>Naive Bayes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A computer code with text&#10;&#10;AI-generated content may be incorrect.">
              <a:extLst>
                <a:ext uri="{FF2B5EF4-FFF2-40B4-BE49-F238E27FC236}">
                  <a16:creationId xmlns:a16="http://schemas.microsoft.com/office/drawing/2014/main" id="{9BA43A45-D015-6B1C-44EF-002CB013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1451" y="1443321"/>
              <a:ext cx="3418645" cy="1216806"/>
            </a:xfrm>
            <a:prstGeom prst="rect">
              <a:avLst/>
            </a:prstGeom>
          </p:spPr>
        </p:pic>
        <p:pic>
          <p:nvPicPr>
            <p:cNvPr id="10" name="Picture 9" descr="A computer code with black text&#10;&#10;AI-generated content may be incorrect.">
              <a:extLst>
                <a:ext uri="{FF2B5EF4-FFF2-40B4-BE49-F238E27FC236}">
                  <a16:creationId xmlns:a16="http://schemas.microsoft.com/office/drawing/2014/main" id="{A81F0306-2759-28BA-16D2-C54E1773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1451" y="2681557"/>
              <a:ext cx="3842932" cy="106748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CDD401-A86A-8022-EF76-51BC3B6C579C}"/>
                </a:ext>
              </a:extLst>
            </p:cNvPr>
            <p:cNvSpPr/>
            <p:nvPr/>
          </p:nvSpPr>
          <p:spPr>
            <a:xfrm>
              <a:off x="8151223" y="2707683"/>
              <a:ext cx="692331" cy="349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computer code with black text&#10;&#10;AI-generated content may be incorrect.">
              <a:extLst>
                <a:ext uri="{FF2B5EF4-FFF2-40B4-BE49-F238E27FC236}">
                  <a16:creationId xmlns:a16="http://schemas.microsoft.com/office/drawing/2014/main" id="{F577C164-CF37-11A6-3D79-B4272E84F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1451" y="3770468"/>
              <a:ext cx="3721100" cy="1003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583A82-0123-7C04-3730-38AF0C6E29D9}"/>
                </a:ext>
              </a:extLst>
            </p:cNvPr>
            <p:cNvSpPr/>
            <p:nvPr/>
          </p:nvSpPr>
          <p:spPr>
            <a:xfrm>
              <a:off x="8031842" y="3798428"/>
              <a:ext cx="770709" cy="349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1EF464-7687-6A68-B2BA-9C0AE09DA17B}"/>
              </a:ext>
            </a:extLst>
          </p:cNvPr>
          <p:cNvSpPr txBox="1"/>
          <p:nvPr/>
        </p:nvSpPr>
        <p:spPr>
          <a:xfrm>
            <a:off x="2926718" y="4479252"/>
            <a:ext cx="420142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43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/>
                <a:sym typeface="Bebas Neue"/>
              </a:rPr>
              <a:t>performed poorly</a:t>
            </a:r>
            <a:endParaRPr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E0E76-C637-60EB-1EB3-D8DD266E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658" y="301590"/>
            <a:ext cx="1283168" cy="775042"/>
          </a:xfrm>
        </p:spPr>
        <p:txBody>
          <a:bodyPr/>
          <a:lstStyle/>
          <a:p>
            <a:r>
              <a:rPr kumimoji="0" lang="en" sz="4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KNN</a:t>
            </a:r>
            <a:endParaRPr lang="en-US"/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2C994FB-37D2-8616-FA83-AFBBC3A7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4" y="1076632"/>
            <a:ext cx="4262558" cy="3539613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5A49BFE-3508-ADB0-29D7-3E951158C5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10"/>
          <a:stretch>
            <a:fillRect/>
          </a:stretch>
        </p:blipFill>
        <p:spPr>
          <a:xfrm>
            <a:off x="4590606" y="202379"/>
            <a:ext cx="4317476" cy="46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073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0CB8-75FE-97D3-822C-4879D4890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8CAC4-65C5-4A62-D337-C4D0AEBBA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658" y="301590"/>
            <a:ext cx="1283168" cy="775042"/>
          </a:xfrm>
        </p:spPr>
        <p:txBody>
          <a:bodyPr/>
          <a:lstStyle/>
          <a:p>
            <a:r>
              <a:rPr kumimoji="0" lang="en" sz="4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KNN</a:t>
            </a:r>
            <a:endParaRPr lang="en-US"/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CAA8453-5E63-234B-DF10-3A4CDC34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4" y="1076632"/>
            <a:ext cx="4262558" cy="3539613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028F27B-CA96-FD5F-3849-1200460B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36" y="424426"/>
            <a:ext cx="3467651" cy="4191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9F9AB4-535D-A960-1BB4-1C4AC7D464FB}"/>
              </a:ext>
            </a:extLst>
          </p:cNvPr>
          <p:cNvSpPr/>
          <p:nvPr/>
        </p:nvSpPr>
        <p:spPr>
          <a:xfrm>
            <a:off x="5588753" y="1944325"/>
            <a:ext cx="1410158" cy="25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BFA69B-018C-9065-FCC2-5C4FA9929FA2}"/>
              </a:ext>
            </a:extLst>
          </p:cNvPr>
          <p:cNvSpPr/>
          <p:nvPr/>
        </p:nvSpPr>
        <p:spPr>
          <a:xfrm>
            <a:off x="5816861" y="2576746"/>
            <a:ext cx="1079232" cy="34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3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3;p86">
            <a:extLst>
              <a:ext uri="{FF2B5EF4-FFF2-40B4-BE49-F238E27FC236}">
                <a16:creationId xmlns:a16="http://schemas.microsoft.com/office/drawing/2014/main" id="{162BF223-3F27-8497-0EE2-15169C769F59}"/>
              </a:ext>
            </a:extLst>
          </p:cNvPr>
          <p:cNvSpPr/>
          <p:nvPr/>
        </p:nvSpPr>
        <p:spPr>
          <a:xfrm>
            <a:off x="3554332" y="-53700"/>
            <a:ext cx="2035335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F6870-E8DE-C3BB-2CD4-7CB30A00B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835" y="628296"/>
            <a:ext cx="2035335" cy="1129003"/>
          </a:xfrm>
        </p:spPr>
        <p:txBody>
          <a:bodyPr/>
          <a:lstStyle/>
          <a:p>
            <a:r>
              <a:rPr kumimoji="0" lang="en" sz="43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/>
                <a:sym typeface="Bebas Neue"/>
              </a:rPr>
              <a:t>XGBoost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19C3A11-D4C8-818A-AA34-AA94EE33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3"/>
          <a:stretch>
            <a:fillRect/>
          </a:stretch>
        </p:blipFill>
        <p:spPr>
          <a:xfrm>
            <a:off x="140757" y="725043"/>
            <a:ext cx="3384077" cy="3693413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2C20054-C244-5890-33BC-60F6C5E9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60" y="1059533"/>
            <a:ext cx="3303796" cy="3024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2EB95B-314E-B001-185D-5E7A2E9C1885}"/>
              </a:ext>
            </a:extLst>
          </p:cNvPr>
          <p:cNvSpPr/>
          <p:nvPr/>
        </p:nvSpPr>
        <p:spPr>
          <a:xfrm>
            <a:off x="5676676" y="2096316"/>
            <a:ext cx="842897" cy="142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AB119A-E671-6A0C-FFA2-E25511BFB174}"/>
              </a:ext>
            </a:extLst>
          </p:cNvPr>
          <p:cNvSpPr/>
          <p:nvPr/>
        </p:nvSpPr>
        <p:spPr>
          <a:xfrm>
            <a:off x="2621514" y="2483045"/>
            <a:ext cx="692503" cy="159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187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7CC3-9C5F-C50A-961C-3745A8222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3;p86">
            <a:extLst>
              <a:ext uri="{FF2B5EF4-FFF2-40B4-BE49-F238E27FC236}">
                <a16:creationId xmlns:a16="http://schemas.microsoft.com/office/drawing/2014/main" id="{1E34036E-3069-8E47-0340-4E5035B43EEB}"/>
              </a:ext>
            </a:extLst>
          </p:cNvPr>
          <p:cNvSpPr/>
          <p:nvPr/>
        </p:nvSpPr>
        <p:spPr>
          <a:xfrm>
            <a:off x="3554332" y="-53700"/>
            <a:ext cx="2035335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47F07-B700-7BF3-B73C-377F9C0CE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4835" y="628296"/>
            <a:ext cx="2035335" cy="1129003"/>
          </a:xfrm>
        </p:spPr>
        <p:txBody>
          <a:bodyPr/>
          <a:lstStyle/>
          <a:p>
            <a:r>
              <a:rPr kumimoji="0" lang="en" sz="43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 Neue"/>
                <a:sym typeface="Bebas Neue"/>
              </a:rPr>
              <a:t>XGBoost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Google Shape;1024;p89">
            <a:extLst>
              <a:ext uri="{FF2B5EF4-FFF2-40B4-BE49-F238E27FC236}">
                <a16:creationId xmlns:a16="http://schemas.microsoft.com/office/drawing/2014/main" id="{D8868D5B-3D05-94AC-883D-F715D2CEECBA}"/>
              </a:ext>
            </a:extLst>
          </p:cNvPr>
          <p:cNvSpPr txBox="1"/>
          <p:nvPr/>
        </p:nvSpPr>
        <p:spPr>
          <a:xfrm>
            <a:off x="3356906" y="2188046"/>
            <a:ext cx="2341696" cy="112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Decreasing eta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+ do more rounds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=&gt; Better result</a:t>
            </a:r>
            <a:endParaRPr sz="1500" b="1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B4C1ED-4F8B-D776-A2FB-F49A123C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9" y="405534"/>
            <a:ext cx="2459703" cy="43324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F93A9D-455A-9AF0-0E80-0B9E7E34A551}"/>
              </a:ext>
            </a:extLst>
          </p:cNvPr>
          <p:cNvSpPr/>
          <p:nvPr/>
        </p:nvSpPr>
        <p:spPr>
          <a:xfrm>
            <a:off x="1092522" y="2062029"/>
            <a:ext cx="1410158" cy="25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5076F-2706-1530-C08C-BD3159136AE2}"/>
              </a:ext>
            </a:extLst>
          </p:cNvPr>
          <p:cNvSpPr/>
          <p:nvPr/>
        </p:nvSpPr>
        <p:spPr>
          <a:xfrm>
            <a:off x="1330827" y="2699169"/>
            <a:ext cx="1079232" cy="34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0DF1DA0-AC65-E682-D04E-1C2D911F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3" y="405534"/>
            <a:ext cx="2531602" cy="4324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130E9C-682F-586F-5A7B-EFAD5D50FE58}"/>
              </a:ext>
            </a:extLst>
          </p:cNvPr>
          <p:cNvSpPr/>
          <p:nvPr/>
        </p:nvSpPr>
        <p:spPr>
          <a:xfrm>
            <a:off x="6641320" y="2062029"/>
            <a:ext cx="1410158" cy="252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C34B38-DC09-23A9-C411-B868D8827D5A}"/>
              </a:ext>
            </a:extLst>
          </p:cNvPr>
          <p:cNvSpPr/>
          <p:nvPr/>
        </p:nvSpPr>
        <p:spPr>
          <a:xfrm>
            <a:off x="6806783" y="2654925"/>
            <a:ext cx="1079232" cy="34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>
          <a:extLst>
            <a:ext uri="{FF2B5EF4-FFF2-40B4-BE49-F238E27FC236}">
              <a16:creationId xmlns:a16="http://schemas.microsoft.com/office/drawing/2014/main" id="{D7F189C3-4DE6-1B5B-53F2-34890C0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0">
            <a:extLst>
              <a:ext uri="{FF2B5EF4-FFF2-40B4-BE49-F238E27FC236}">
                <a16:creationId xmlns:a16="http://schemas.microsoft.com/office/drawing/2014/main" id="{58C00094-B243-596B-2E82-0F25C54EB04D}"/>
              </a:ext>
            </a:extLst>
          </p:cNvPr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80">
            <a:extLst>
              <a:ext uri="{FF2B5EF4-FFF2-40B4-BE49-F238E27FC236}">
                <a16:creationId xmlns:a16="http://schemas.microsoft.com/office/drawing/2014/main" id="{7D68CFF9-CBA6-9A2A-C8F5-29CF511AA918}"/>
              </a:ext>
            </a:extLst>
          </p:cNvPr>
          <p:cNvSpPr/>
          <p:nvPr/>
        </p:nvSpPr>
        <p:spPr>
          <a:xfrm>
            <a:off x="1885263" y="0"/>
            <a:ext cx="5153700" cy="202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80">
            <a:extLst>
              <a:ext uri="{FF2B5EF4-FFF2-40B4-BE49-F238E27FC236}">
                <a16:creationId xmlns:a16="http://schemas.microsoft.com/office/drawing/2014/main" id="{DC1830C8-721D-4254-133A-E55C66520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5162" y="316339"/>
            <a:ext cx="7195882" cy="826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dirty="0"/>
              <a:t>Feature importance with </a:t>
            </a:r>
            <a:r>
              <a:rPr lang="en" dirty="0" err="1"/>
              <a:t>xgboost</a:t>
            </a:r>
            <a:endParaRPr lang="en-US" dirty="0"/>
          </a:p>
        </p:txBody>
      </p:sp>
      <p:pic>
        <p:nvPicPr>
          <p:cNvPr id="2" name="Picture 1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60FA80AC-D4F5-AB62-84FA-00A96B01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066" y="1136277"/>
            <a:ext cx="5625868" cy="450053"/>
          </a:xfrm>
          <a:prstGeom prst="rect">
            <a:avLst/>
          </a:prstGeom>
        </p:spPr>
      </p:pic>
      <p:pic>
        <p:nvPicPr>
          <p:cNvPr id="3" name="Picture 2" descr="A graph with text on it&#10;&#10;AI-generated content may be incorrect.">
            <a:extLst>
              <a:ext uri="{FF2B5EF4-FFF2-40B4-BE49-F238E27FC236}">
                <a16:creationId xmlns:a16="http://schemas.microsoft.com/office/drawing/2014/main" id="{6A944497-F1E9-CCE1-B088-47E1BE19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5"/>
          <a:stretch>
            <a:fillRect/>
          </a:stretch>
        </p:blipFill>
        <p:spPr>
          <a:xfrm>
            <a:off x="1689204" y="1620198"/>
            <a:ext cx="5164201" cy="312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0E7FB7-893E-9C14-84AE-956C088F72E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920792" y="1817553"/>
            <a:ext cx="4864893" cy="1233600"/>
          </a:xfrm>
        </p:spPr>
        <p:txBody>
          <a:bodyPr/>
          <a:lstStyle/>
          <a:p>
            <a:r>
              <a:rPr lang="en-US" sz="8000"/>
              <a:t>SVM Model</a:t>
            </a:r>
            <a:br>
              <a:rPr lang="en-US" sz="8000"/>
            </a:b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26995384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D5A59FCC-5D69-202D-BC61-BB5F51BF28B8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3358DAEF-FFDB-2BE1-A49D-FE3D72C3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" y="-13939"/>
            <a:ext cx="4662930" cy="2704458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DF8A53F-870B-ACDB-D414-8B291B15B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" y="2690519"/>
            <a:ext cx="4660128" cy="247193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C8C7B-6B69-F28F-FE9D-7E2F00CF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651" y="-18522"/>
            <a:ext cx="4397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5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66C43E45-7925-2544-F90A-70F57205F807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5DF9E10-0DC6-C53D-953E-2C6D3850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" y="929"/>
            <a:ext cx="4692805" cy="2569892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CD0734-B1A7-4BB0-25E5-FC858617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" y="2572331"/>
            <a:ext cx="4692805" cy="249392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F08A8D-CBC5-8E62-1DE6-D1390771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98" y="83634"/>
            <a:ext cx="4402675" cy="49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3FC81D73-94B1-AA79-22C3-13BF8E95CF54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6CBBE74D-AF32-FD56-BA47-2DFA6AEB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" y="54478"/>
            <a:ext cx="4658422" cy="2525519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B32895-0883-BF81-6999-8D3B6092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6" y="2575235"/>
            <a:ext cx="4505093" cy="245326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75E7CD-10C1-DC80-961E-9106B7C4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91" y="0"/>
            <a:ext cx="439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9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64D75E2-E510-A46A-7DDD-232F3F823463}"/>
              </a:ext>
            </a:extLst>
          </p:cNvPr>
          <p:cNvGrpSpPr/>
          <p:nvPr/>
        </p:nvGrpSpPr>
        <p:grpSpPr>
          <a:xfrm>
            <a:off x="3422613" y="1172007"/>
            <a:ext cx="2345131" cy="2976511"/>
            <a:chOff x="6866490" y="2344013"/>
            <a:chExt cx="4690262" cy="5953022"/>
          </a:xfrm>
        </p:grpSpPr>
        <p:sp>
          <p:nvSpPr>
            <p:cNvPr id="17" name="Google Shape;191;p12">
              <a:extLst>
                <a:ext uri="{FF2B5EF4-FFF2-40B4-BE49-F238E27FC236}">
                  <a16:creationId xmlns:a16="http://schemas.microsoft.com/office/drawing/2014/main" id="{A4BB1D54-D2FA-D7B4-11CB-57BC1DD2468F}"/>
                </a:ext>
              </a:extLst>
            </p:cNvPr>
            <p:cNvSpPr/>
            <p:nvPr/>
          </p:nvSpPr>
          <p:spPr>
            <a:xfrm>
              <a:off x="6866490" y="2344013"/>
              <a:ext cx="4690262" cy="5953022"/>
            </a:xfrm>
            <a:custGeom>
              <a:avLst/>
              <a:gdLst>
                <a:gd name="csX0" fmla="*/ 0 w 4690262"/>
                <a:gd name="csY0" fmla="*/ 0 h 5953022"/>
                <a:gd name="csX1" fmla="*/ 4690262 w 4690262"/>
                <a:gd name="csY1" fmla="*/ 0 h 5953022"/>
                <a:gd name="csX2" fmla="*/ 4690262 w 4690262"/>
                <a:gd name="csY2" fmla="*/ 5953022 h 5953022"/>
                <a:gd name="csX3" fmla="*/ 0 w 4690262"/>
                <a:gd name="csY3" fmla="*/ 5953022 h 5953022"/>
                <a:gd name="csX4" fmla="*/ 0 w 4690262"/>
                <a:gd name="csY4" fmla="*/ 0 h 59530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690262" h="5953022" extrusionOk="0">
                  <a:moveTo>
                    <a:pt x="0" y="0"/>
                  </a:moveTo>
                  <a:cubicBezTo>
                    <a:pt x="554187" y="-5264"/>
                    <a:pt x="3489902" y="84467"/>
                    <a:pt x="4690262" y="0"/>
                  </a:cubicBezTo>
                  <a:cubicBezTo>
                    <a:pt x="4562089" y="1945786"/>
                    <a:pt x="4819412" y="4840460"/>
                    <a:pt x="4690262" y="5953022"/>
                  </a:cubicBezTo>
                  <a:cubicBezTo>
                    <a:pt x="3536132" y="6059342"/>
                    <a:pt x="2183757" y="5945373"/>
                    <a:pt x="0" y="5953022"/>
                  </a:cubicBezTo>
                  <a:cubicBezTo>
                    <a:pt x="160128" y="4751986"/>
                    <a:pt x="25049" y="2713243"/>
                    <a:pt x="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746" h="681667" extrusionOk="0">
                          <a:moveTo>
                            <a:pt x="0" y="0"/>
                          </a:moveTo>
                          <a:lnTo>
                            <a:pt x="621746" y="0"/>
                          </a:lnTo>
                          <a:lnTo>
                            <a:pt x="621746" y="681667"/>
                          </a:lnTo>
                          <a:lnTo>
                            <a:pt x="0" y="681667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Google Shape;201;p12">
              <a:extLst>
                <a:ext uri="{FF2B5EF4-FFF2-40B4-BE49-F238E27FC236}">
                  <a16:creationId xmlns:a16="http://schemas.microsoft.com/office/drawing/2014/main" id="{AE1B1226-7FE5-A31F-1B66-9FBCC1261683}"/>
                </a:ext>
              </a:extLst>
            </p:cNvPr>
            <p:cNvSpPr txBox="1"/>
            <p:nvPr/>
          </p:nvSpPr>
          <p:spPr>
            <a:xfrm>
              <a:off x="7406264" y="2692793"/>
              <a:ext cx="3753206" cy="3077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0000" b="1">
                  <a:solidFill>
                    <a:schemeClr val="tx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18</a:t>
              </a:r>
              <a:endParaRPr sz="10000">
                <a:solidFill>
                  <a:schemeClr val="tx1"/>
                </a:solidFill>
              </a:endParaRPr>
            </a:p>
          </p:txBody>
        </p:sp>
        <p:grpSp>
          <p:nvGrpSpPr>
            <p:cNvPr id="20" name="Google Shape;202;p12">
              <a:extLst>
                <a:ext uri="{FF2B5EF4-FFF2-40B4-BE49-F238E27FC236}">
                  <a16:creationId xmlns:a16="http://schemas.microsoft.com/office/drawing/2014/main" id="{BAA0E130-E6FE-7B08-9676-1CE22C9327F5}"/>
                </a:ext>
              </a:extLst>
            </p:cNvPr>
            <p:cNvGrpSpPr/>
            <p:nvPr/>
          </p:nvGrpSpPr>
          <p:grpSpPr>
            <a:xfrm>
              <a:off x="7264666" y="5594021"/>
              <a:ext cx="4036403" cy="860218"/>
              <a:chOff x="0" y="57150"/>
              <a:chExt cx="5919040" cy="1210600"/>
            </a:xfrm>
          </p:grpSpPr>
          <p:sp>
            <p:nvSpPr>
              <p:cNvPr id="21" name="Google Shape;203;p12">
                <a:extLst>
                  <a:ext uri="{FF2B5EF4-FFF2-40B4-BE49-F238E27FC236}">
                    <a16:creationId xmlns:a16="http://schemas.microsoft.com/office/drawing/2014/main" id="{618DAF7A-3A22-CFE2-DFF9-E5DA11A5E866}"/>
                  </a:ext>
                </a:extLst>
              </p:cNvPr>
              <p:cNvSpPr txBox="1"/>
              <p:nvPr/>
            </p:nvSpPr>
            <p:spPr>
              <a:xfrm>
                <a:off x="0" y="57150"/>
                <a:ext cx="5919040" cy="7796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chemeClr val="tx1"/>
                    </a:solidFill>
                    <a:latin typeface="Inter"/>
                    <a:ea typeface="Inter"/>
                    <a:cs typeface="Inter"/>
                    <a:sym typeface="Inter"/>
                  </a:rPr>
                  <a:t>FEATURES</a:t>
                </a:r>
                <a:endParaRPr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Google Shape;204;p12">
                <a:extLst>
                  <a:ext uri="{FF2B5EF4-FFF2-40B4-BE49-F238E27FC236}">
                    <a16:creationId xmlns:a16="http://schemas.microsoft.com/office/drawing/2014/main" id="{FC47DF89-1697-F24D-2E17-556E2BC62EFE}"/>
                  </a:ext>
                </a:extLst>
              </p:cNvPr>
              <p:cNvSpPr txBox="1"/>
              <p:nvPr/>
            </p:nvSpPr>
            <p:spPr>
              <a:xfrm>
                <a:off x="0" y="721995"/>
                <a:ext cx="5919040" cy="545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>
                    <a:solidFill>
                      <a:schemeClr val="tx1"/>
                    </a:solidFill>
                    <a:latin typeface="Inter"/>
                    <a:ea typeface="Inter"/>
                    <a:cs typeface="Inter"/>
                    <a:sym typeface="Inter"/>
                  </a:rPr>
                  <a:t>13 numeric, 3 categorical, 1 ID</a:t>
                </a:r>
                <a:endParaRPr sz="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2573275" y="3621896"/>
            <a:ext cx="411505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verpass"/>
              <a:buNone/>
              <a:tabLst/>
              <a:defRPr/>
            </a:pPr>
            <a:r>
              <a:rPr kumimoji="0" lang="en-CA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overview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9D920C-E63D-4466-264C-4DF66C37356A}"/>
              </a:ext>
            </a:extLst>
          </p:cNvPr>
          <p:cNvGrpSpPr/>
          <p:nvPr/>
        </p:nvGrpSpPr>
        <p:grpSpPr>
          <a:xfrm>
            <a:off x="53057" y="1560333"/>
            <a:ext cx="3465150" cy="1950673"/>
            <a:chOff x="-299827" y="2486160"/>
            <a:chExt cx="6930300" cy="3901345"/>
          </a:xfrm>
        </p:grpSpPr>
        <p:sp>
          <p:nvSpPr>
            <p:cNvPr id="11" name="Google Shape;188;p12">
              <a:extLst>
                <a:ext uri="{FF2B5EF4-FFF2-40B4-BE49-F238E27FC236}">
                  <a16:creationId xmlns:a16="http://schemas.microsoft.com/office/drawing/2014/main" id="{DC4C865F-5870-1DBA-49C4-E4AAFA7C1B57}"/>
                </a:ext>
              </a:extLst>
            </p:cNvPr>
            <p:cNvSpPr/>
            <p:nvPr/>
          </p:nvSpPr>
          <p:spPr>
            <a:xfrm>
              <a:off x="73046" y="2637562"/>
              <a:ext cx="5921602" cy="3749943"/>
            </a:xfrm>
            <a:custGeom>
              <a:avLst/>
              <a:gdLst>
                <a:gd name="csX0" fmla="*/ 0 w 5921602"/>
                <a:gd name="csY0" fmla="*/ 0 h 3749943"/>
                <a:gd name="csX1" fmla="*/ 5921602 w 5921602"/>
                <a:gd name="csY1" fmla="*/ 0 h 3749943"/>
                <a:gd name="csX2" fmla="*/ 5921602 w 5921602"/>
                <a:gd name="csY2" fmla="*/ 3749943 h 3749943"/>
                <a:gd name="csX3" fmla="*/ 0 w 5921602"/>
                <a:gd name="csY3" fmla="*/ 3749943 h 3749943"/>
                <a:gd name="csX4" fmla="*/ 0 w 5921602"/>
                <a:gd name="csY4" fmla="*/ 0 h 37499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921602" h="3749943" extrusionOk="0">
                  <a:moveTo>
                    <a:pt x="0" y="0"/>
                  </a:moveTo>
                  <a:cubicBezTo>
                    <a:pt x="602863" y="118645"/>
                    <a:pt x="3797505" y="116012"/>
                    <a:pt x="5921602" y="0"/>
                  </a:cubicBezTo>
                  <a:cubicBezTo>
                    <a:pt x="5788720" y="1787240"/>
                    <a:pt x="6006553" y="3285014"/>
                    <a:pt x="5921602" y="3749943"/>
                  </a:cubicBezTo>
                  <a:cubicBezTo>
                    <a:pt x="3893820" y="3884543"/>
                    <a:pt x="2264079" y="3592747"/>
                    <a:pt x="0" y="3749943"/>
                  </a:cubicBezTo>
                  <a:cubicBezTo>
                    <a:pt x="-20187" y="3171085"/>
                    <a:pt x="-152480" y="1750837"/>
                    <a:pt x="0" y="0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1746" h="681667" extrusionOk="0">
                          <a:moveTo>
                            <a:pt x="0" y="0"/>
                          </a:moveTo>
                          <a:lnTo>
                            <a:pt x="621746" y="0"/>
                          </a:lnTo>
                          <a:lnTo>
                            <a:pt x="621746" y="681667"/>
                          </a:lnTo>
                          <a:lnTo>
                            <a:pt x="0" y="681667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70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Google Shape;199;p12">
              <a:extLst>
                <a:ext uri="{FF2B5EF4-FFF2-40B4-BE49-F238E27FC236}">
                  <a16:creationId xmlns:a16="http://schemas.microsoft.com/office/drawing/2014/main" id="{1B558306-8CCD-BCA5-E41F-441A050FD5C3}"/>
                </a:ext>
              </a:extLst>
            </p:cNvPr>
            <p:cNvSpPr txBox="1"/>
            <p:nvPr/>
          </p:nvSpPr>
          <p:spPr>
            <a:xfrm>
              <a:off x="517343" y="5436743"/>
              <a:ext cx="521090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800" b="1">
                  <a:solidFill>
                    <a:schemeClr val="tx1"/>
                  </a:solidFill>
                  <a:latin typeface="Inter"/>
                  <a:ea typeface="Inter"/>
                  <a:sym typeface="Inter"/>
                </a:rPr>
                <a:t>RECORDS</a:t>
              </a:r>
              <a:endParaRPr sz="700">
                <a:solidFill>
                  <a:schemeClr val="tx1"/>
                </a:solidFill>
              </a:endParaRPr>
            </a:p>
          </p:txBody>
        </p:sp>
        <p:sp>
          <p:nvSpPr>
            <p:cNvPr id="14" name="Google Shape;205;p12">
              <a:extLst>
                <a:ext uri="{FF2B5EF4-FFF2-40B4-BE49-F238E27FC236}">
                  <a16:creationId xmlns:a16="http://schemas.microsoft.com/office/drawing/2014/main" id="{DC813337-C8D5-024C-42D1-9184DB0F8FF2}"/>
                </a:ext>
              </a:extLst>
            </p:cNvPr>
            <p:cNvSpPr txBox="1"/>
            <p:nvPr/>
          </p:nvSpPr>
          <p:spPr>
            <a:xfrm>
              <a:off x="-299827" y="2486160"/>
              <a:ext cx="6930300" cy="3077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0000" b="1">
                  <a:solidFill>
                    <a:schemeClr val="tx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36K</a:t>
              </a:r>
              <a:endParaRPr sz="10000">
                <a:solidFill>
                  <a:schemeClr val="tx1"/>
                </a:solidFill>
              </a:endParaRPr>
            </a:p>
          </p:txBody>
        </p:sp>
      </p:grpSp>
      <p:sp>
        <p:nvSpPr>
          <p:cNvPr id="24" name="Google Shape;194;p12">
            <a:extLst>
              <a:ext uri="{FF2B5EF4-FFF2-40B4-BE49-F238E27FC236}">
                <a16:creationId xmlns:a16="http://schemas.microsoft.com/office/drawing/2014/main" id="{9B81E49C-CFA1-33F1-9890-7387B3C87AF9}"/>
              </a:ext>
            </a:extLst>
          </p:cNvPr>
          <p:cNvSpPr/>
          <p:nvPr/>
        </p:nvSpPr>
        <p:spPr>
          <a:xfrm>
            <a:off x="5963302" y="1479865"/>
            <a:ext cx="2941458" cy="1945250"/>
          </a:xfrm>
          <a:custGeom>
            <a:avLst/>
            <a:gdLst>
              <a:gd name="csX0" fmla="*/ 0 w 2941458"/>
              <a:gd name="csY0" fmla="*/ 0 h 1945250"/>
              <a:gd name="csX1" fmla="*/ 2941458 w 2941458"/>
              <a:gd name="csY1" fmla="*/ 0 h 1945250"/>
              <a:gd name="csX2" fmla="*/ 2941458 w 2941458"/>
              <a:gd name="csY2" fmla="*/ 1945250 h 1945250"/>
              <a:gd name="csX3" fmla="*/ 0 w 2941458"/>
              <a:gd name="csY3" fmla="*/ 1945250 h 1945250"/>
              <a:gd name="csX4" fmla="*/ 0 w 2941458"/>
              <a:gd name="csY4" fmla="*/ 0 h 19452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458" h="1945250" extrusionOk="0">
                <a:moveTo>
                  <a:pt x="0" y="0"/>
                </a:moveTo>
                <a:cubicBezTo>
                  <a:pt x="907244" y="-109404"/>
                  <a:pt x="1787745" y="-69256"/>
                  <a:pt x="2941458" y="0"/>
                </a:cubicBezTo>
                <a:cubicBezTo>
                  <a:pt x="2924763" y="422427"/>
                  <a:pt x="3018887" y="1480606"/>
                  <a:pt x="2941458" y="1945250"/>
                </a:cubicBezTo>
                <a:cubicBezTo>
                  <a:pt x="1888799" y="1996170"/>
                  <a:pt x="939505" y="1870560"/>
                  <a:pt x="0" y="1945250"/>
                </a:cubicBezTo>
                <a:cubicBezTo>
                  <a:pt x="127317" y="1204581"/>
                  <a:pt x="-72729" y="30854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66498984"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746" h="681667" extrusionOk="0">
                        <a:moveTo>
                          <a:pt x="0" y="0"/>
                        </a:moveTo>
                        <a:lnTo>
                          <a:pt x="621746" y="0"/>
                        </a:lnTo>
                        <a:lnTo>
                          <a:pt x="621746" y="681667"/>
                        </a:lnTo>
                        <a:lnTo>
                          <a:pt x="0" y="681667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endParaRPr lang="en-US" sz="700"/>
          </a:p>
        </p:txBody>
      </p:sp>
      <p:sp>
        <p:nvSpPr>
          <p:cNvPr id="26" name="Google Shape;205;p12">
            <a:extLst>
              <a:ext uri="{FF2B5EF4-FFF2-40B4-BE49-F238E27FC236}">
                <a16:creationId xmlns:a16="http://schemas.microsoft.com/office/drawing/2014/main" id="{86C5507F-671E-8289-DFED-1BA7639D1354}"/>
              </a:ext>
            </a:extLst>
          </p:cNvPr>
          <p:cNvSpPr txBox="1"/>
          <p:nvPr/>
        </p:nvSpPr>
        <p:spPr>
          <a:xfrm>
            <a:off x="5825079" y="1331249"/>
            <a:ext cx="304742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0000" b="1">
                <a:solidFill>
                  <a:schemeClr val="tx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</a:t>
            </a:r>
            <a:endParaRPr sz="10000">
              <a:solidFill>
                <a:schemeClr val="tx1"/>
              </a:solidFill>
            </a:endParaRPr>
          </a:p>
        </p:txBody>
      </p:sp>
      <p:sp>
        <p:nvSpPr>
          <p:cNvPr id="27" name="Google Shape;207;p12">
            <a:extLst>
              <a:ext uri="{FF2B5EF4-FFF2-40B4-BE49-F238E27FC236}">
                <a16:creationId xmlns:a16="http://schemas.microsoft.com/office/drawing/2014/main" id="{2971D3AE-6666-9B90-FA9B-BC403EDAE22A}"/>
              </a:ext>
            </a:extLst>
          </p:cNvPr>
          <p:cNvSpPr txBox="1"/>
          <p:nvPr/>
        </p:nvSpPr>
        <p:spPr>
          <a:xfrm>
            <a:off x="5982528" y="2885279"/>
            <a:ext cx="28755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NULL VALUES | DUPLICATES</a:t>
            </a:r>
            <a:endParaRPr sz="1600">
              <a:solidFill>
                <a:schemeClr val="tx1"/>
              </a:solidFill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D6D46B5C-4366-7294-A784-3A3DE9125461}"/>
              </a:ext>
            </a:extLst>
          </p:cNvPr>
          <p:cNvSpPr txBox="1"/>
          <p:nvPr/>
        </p:nvSpPr>
        <p:spPr>
          <a:xfrm>
            <a:off x="2514474" y="390690"/>
            <a:ext cx="411505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verpass"/>
              <a:buNone/>
              <a:tabLst/>
              <a:defRPr/>
            </a:pPr>
            <a:r>
              <a:rPr kumimoji="0" lang="en-CA" sz="8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bas Neue"/>
                <a:sym typeface="Bebas Neue"/>
              </a:rPr>
              <a:t>DATASET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6943D-9865-7A65-3DF0-AA9FE3FF0D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59242" y="1792839"/>
            <a:ext cx="4321500" cy="1233600"/>
          </a:xfrm>
        </p:spPr>
        <p:txBody>
          <a:bodyPr/>
          <a:lstStyle/>
          <a:p>
            <a:r>
              <a:rPr lang="en-US" sz="8000"/>
              <a:t>KSVM Model</a:t>
            </a:r>
            <a:endParaRPr lang="en-CA" sz="8000"/>
          </a:p>
        </p:txBody>
      </p:sp>
    </p:spTree>
    <p:extLst>
      <p:ext uri="{BB962C8B-B14F-4D97-AF65-F5344CB8AC3E}">
        <p14:creationId xmlns:p14="http://schemas.microsoft.com/office/powerpoint/2010/main" val="21206966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A2B906A8-6648-6D21-F8D9-DDBCEFC3ABAD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FD617FE-D9F7-E943-14DB-EF73374F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" y="17772"/>
            <a:ext cx="4676775" cy="2543175"/>
          </a:xfrm>
          <a:prstGeom prst="rect">
            <a:avLst/>
          </a:prstGeom>
        </p:spPr>
      </p:pic>
      <p:pic>
        <p:nvPicPr>
          <p:cNvPr id="5" name="Picture 4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FF29FE02-9D89-178B-17C5-843531B9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3" y="2574190"/>
            <a:ext cx="4537385" cy="255293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500727-59D1-0F81-1521-2804161B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857" y="20909"/>
            <a:ext cx="4220585" cy="50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A676C1E0-BB9D-407C-F8CB-5C3052EBE59D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A037A79-77BB-933D-9AFB-FED6E36E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2" y="2672"/>
            <a:ext cx="4399853" cy="2294596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AC38D9F-468B-CA1E-DA3D-454A8679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2" y="2390077"/>
            <a:ext cx="4316219" cy="253086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CA3D48-4677-CD89-AEB3-DCED3D5A2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79" y="76664"/>
            <a:ext cx="4249371" cy="49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09F938F8-56A5-B564-8730-5729A8BDBD1C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DF2E2C-2A6D-B23C-7565-47B164D6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58312"/>
            <a:ext cx="4613352" cy="226695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8AD7C6F-783A-B080-E124-1A4AE45D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" y="2330373"/>
            <a:ext cx="4536688" cy="274784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1718AA-B05E-93E3-FFFD-369DA0068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21" y="132421"/>
            <a:ext cx="4161032" cy="48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095063-56C6-A286-5CF9-075A8D8FC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1" y="132421"/>
            <a:ext cx="4257254" cy="4788056"/>
          </a:xfrm>
          <a:prstGeom prst="rect">
            <a:avLst/>
          </a:prstGeom>
        </p:spPr>
      </p:pic>
      <p:pic>
        <p:nvPicPr>
          <p:cNvPr id="4" name="Picture 3" descr="A close-up of a math problem&#10;&#10;AI-generated content may be incorrect.">
            <a:extLst>
              <a:ext uri="{FF2B5EF4-FFF2-40B4-BE49-F238E27FC236}">
                <a16:creationId xmlns:a16="http://schemas.microsoft.com/office/drawing/2014/main" id="{4ACA2833-D7CB-CAAA-A84D-10C307EA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54" y="242307"/>
            <a:ext cx="4169859" cy="1738660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92FC1A77-51C1-BBF2-7EA9-7202D5CC6A87}"/>
              </a:ext>
            </a:extLst>
          </p:cNvPr>
          <p:cNvSpPr txBox="1"/>
          <p:nvPr/>
        </p:nvSpPr>
        <p:spPr>
          <a:xfrm>
            <a:off x="5048008" y="2245907"/>
            <a:ext cx="348964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/>
          </a:p>
          <a:p>
            <a:pPr algn="ctr"/>
            <a:r>
              <a:rPr lang="en-US" b="1"/>
              <a:t>KSVM Radial Basis Kernal</a:t>
            </a:r>
          </a:p>
          <a:p>
            <a:pPr algn="ctr"/>
            <a:endParaRPr lang="en-US"/>
          </a:p>
          <a:p>
            <a:pPr algn="ctr"/>
            <a:r>
              <a:rPr lang="en-US" b="1"/>
              <a:t>Accuracy </a:t>
            </a:r>
          </a:p>
          <a:p>
            <a:pPr algn="ctr"/>
            <a:r>
              <a:rPr lang="en-US" b="1"/>
              <a:t>0.8396</a:t>
            </a:r>
          </a:p>
          <a:p>
            <a:pPr algn="ctr"/>
            <a:endParaRPr lang="en-US"/>
          </a:p>
          <a:p>
            <a:pPr algn="ctr"/>
            <a:r>
              <a:rPr lang="en-US" b="1"/>
              <a:t>Number of support vectors</a:t>
            </a:r>
          </a:p>
          <a:p>
            <a:pPr algn="ctr"/>
            <a:r>
              <a:rPr lang="en-US" b="1"/>
              <a:t> 1106</a:t>
            </a:r>
          </a:p>
          <a:p>
            <a:pPr algn="ctr"/>
            <a:endParaRPr lang="en-US"/>
          </a:p>
          <a:p>
            <a:pPr algn="ctr"/>
            <a:r>
              <a:rPr lang="en-US" b="1"/>
              <a:t>Kappa </a:t>
            </a:r>
          </a:p>
          <a:p>
            <a:pPr algn="ctr"/>
            <a:r>
              <a:rPr lang="en-US" b="1"/>
              <a:t>0.6237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99736A6-A159-C41F-3F39-CC93AF99797D}"/>
              </a:ext>
            </a:extLst>
          </p:cNvPr>
          <p:cNvSpPr txBox="1"/>
          <p:nvPr/>
        </p:nvSpPr>
        <p:spPr>
          <a:xfrm>
            <a:off x="5048007" y="1840883"/>
            <a:ext cx="348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/>
              <a:t>The best SVM/KSVM Model</a:t>
            </a:r>
          </a:p>
        </p:txBody>
      </p:sp>
    </p:spTree>
    <p:extLst>
      <p:ext uri="{BB962C8B-B14F-4D97-AF65-F5344CB8AC3E}">
        <p14:creationId xmlns:p14="http://schemas.microsoft.com/office/powerpoint/2010/main" val="703773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16A21A-7B7A-5B48-3430-211E078A03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49368" y="1832381"/>
            <a:ext cx="4994632" cy="1233600"/>
          </a:xfrm>
        </p:spPr>
        <p:txBody>
          <a:bodyPr/>
          <a:lstStyle/>
          <a:p>
            <a:r>
              <a:rPr lang="en-US" sz="7000"/>
              <a:t>Random forest</a:t>
            </a:r>
            <a:endParaRPr lang="en-CA" sz="7000"/>
          </a:p>
        </p:txBody>
      </p:sp>
    </p:spTree>
    <p:extLst>
      <p:ext uri="{BB962C8B-B14F-4D97-AF65-F5344CB8AC3E}">
        <p14:creationId xmlns:p14="http://schemas.microsoft.com/office/powerpoint/2010/main" val="28111700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EBF8EF59-C596-FCB8-3376-E9851DF18503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62520D7-2CE6-747D-5339-D92CA0FF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" y="-2091"/>
            <a:ext cx="4586172" cy="2408664"/>
          </a:xfrm>
          <a:prstGeom prst="rect">
            <a:avLst/>
          </a:prstGeom>
        </p:spPr>
      </p:pic>
      <p:pic>
        <p:nvPicPr>
          <p:cNvPr id="5" name="Picture 4" descr="A graph with blue text&#10;&#10;AI-generated content may be incorrect.">
            <a:extLst>
              <a:ext uri="{FF2B5EF4-FFF2-40B4-BE49-F238E27FC236}">
                <a16:creationId xmlns:a16="http://schemas.microsoft.com/office/drawing/2014/main" id="{5D92AC07-C6E1-E2B4-D05E-5F6E663BC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" y="2467092"/>
            <a:ext cx="4591980" cy="257895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8CCB2-C304-5A68-419B-5FF8E97F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09" y="48787"/>
            <a:ext cx="4296705" cy="50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B7E0B78E-BF56-4AEE-1BBE-60303B1E025D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9AD6291-223E-450C-78EC-0AA88A1D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" y="76433"/>
            <a:ext cx="4508346" cy="2418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BC4A2-1EEB-300F-ED9A-9D2870D1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" y="2569775"/>
            <a:ext cx="4578040" cy="242237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31406-8798-67AA-9869-6EAE2FB0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048" y="167268"/>
            <a:ext cx="3901301" cy="45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4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3E557B0B-5753-6FFC-A5AA-C7996E8380F4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computer code with text&#10;&#10;AI-generated content may be incorrect.">
            <a:extLst>
              <a:ext uri="{FF2B5EF4-FFF2-40B4-BE49-F238E27FC236}">
                <a16:creationId xmlns:a16="http://schemas.microsoft.com/office/drawing/2014/main" id="{35260554-53B0-DFAE-67DE-BDA7AC96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7" y="72832"/>
            <a:ext cx="4417742" cy="2419118"/>
          </a:xfrm>
          <a:prstGeom prst="rect">
            <a:avLst/>
          </a:prstGeom>
        </p:spPr>
      </p:pic>
      <p:pic>
        <p:nvPicPr>
          <p:cNvPr id="5" name="Picture 4" descr="A graph with red text&#10;&#10;AI-generated content may be incorrect.">
            <a:extLst>
              <a:ext uri="{FF2B5EF4-FFF2-40B4-BE49-F238E27FC236}">
                <a16:creationId xmlns:a16="http://schemas.microsoft.com/office/drawing/2014/main" id="{B93863D9-9103-C7EA-28A4-0F83C3404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3" y="2498571"/>
            <a:ext cx="4583151" cy="244629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5F8200-7DB6-32F0-F082-F1BF3A72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51" y="167268"/>
            <a:ext cx="3972855" cy="46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17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D8114C7-07CD-10AD-C0BD-73F986A5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2" y="139390"/>
            <a:ext cx="4141517" cy="4822902"/>
          </a:xfrm>
          <a:prstGeom prst="rect">
            <a:avLst/>
          </a:prstGeom>
        </p:spPr>
      </p:pic>
      <p:pic>
        <p:nvPicPr>
          <p:cNvPr id="4" name="Picture 3" descr="A red line with black numbers&#10;&#10;AI-generated content may be incorrect.">
            <a:extLst>
              <a:ext uri="{FF2B5EF4-FFF2-40B4-BE49-F238E27FC236}">
                <a16:creationId xmlns:a16="http://schemas.microsoft.com/office/drawing/2014/main" id="{FCF2A53B-33A3-9E09-AF60-C292F41A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04" y="139391"/>
            <a:ext cx="5552379" cy="1143000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12CC64E6-1F61-3731-1D7C-BA1C140B31E3}"/>
              </a:ext>
            </a:extLst>
          </p:cNvPr>
          <p:cNvSpPr txBox="1"/>
          <p:nvPr/>
        </p:nvSpPr>
        <p:spPr>
          <a:xfrm>
            <a:off x="5246815" y="1995537"/>
            <a:ext cx="3489647" cy="29700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200"/>
          </a:p>
          <a:p>
            <a:pPr algn="ctr"/>
            <a:r>
              <a:rPr lang="en-US" sz="1900" b="1"/>
              <a:t>Parameter - </a:t>
            </a:r>
            <a:r>
              <a:rPr lang="en-US" sz="1900" b="1" err="1"/>
              <a:t>ntry</a:t>
            </a:r>
            <a:r>
              <a:rPr lang="en-US" sz="1900" b="1"/>
              <a:t> 4</a:t>
            </a:r>
          </a:p>
          <a:p>
            <a:pPr algn="ctr"/>
            <a:endParaRPr lang="en-US" sz="1200"/>
          </a:p>
          <a:p>
            <a:pPr algn="ctr"/>
            <a:r>
              <a:rPr lang="en-US" sz="1800" b="1"/>
              <a:t>Accuracy </a:t>
            </a:r>
          </a:p>
          <a:p>
            <a:pPr algn="ctr"/>
            <a:r>
              <a:rPr lang="en-US" sz="1800" b="1"/>
              <a:t>0.8955</a:t>
            </a:r>
          </a:p>
          <a:p>
            <a:pPr algn="ctr"/>
            <a:endParaRPr lang="en-US" sz="1800"/>
          </a:p>
          <a:p>
            <a:pPr algn="ctr"/>
            <a:r>
              <a:rPr lang="en-US" sz="1800" b="1"/>
              <a:t>Kappa </a:t>
            </a:r>
          </a:p>
          <a:p>
            <a:pPr algn="ctr"/>
            <a:r>
              <a:rPr lang="en-US" sz="1800" b="1"/>
              <a:t>0.7576</a:t>
            </a:r>
          </a:p>
          <a:p>
            <a:pPr algn="ctr"/>
            <a:endParaRPr lang="en-US" sz="1800" b="1"/>
          </a:p>
          <a:p>
            <a:pPr algn="ctr"/>
            <a:r>
              <a:rPr lang="en-US" sz="1800" b="1"/>
              <a:t>CE</a:t>
            </a:r>
          </a:p>
          <a:p>
            <a:pPr algn="ctr"/>
            <a:r>
              <a:rPr lang="en-US" sz="1800" b="1"/>
              <a:t>0.1045 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105E9EDF-BEA5-24BC-7BF3-EE3705D218E3}"/>
              </a:ext>
            </a:extLst>
          </p:cNvPr>
          <p:cNvSpPr txBox="1"/>
          <p:nvPr/>
        </p:nvSpPr>
        <p:spPr>
          <a:xfrm>
            <a:off x="5013467" y="1339078"/>
            <a:ext cx="379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/>
              <a:t>The best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379760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688045-BD14-900C-F886-9720780DE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31302"/>
              </p:ext>
            </p:extLst>
          </p:nvPr>
        </p:nvGraphicFramePr>
        <p:xfrm>
          <a:off x="401992" y="236899"/>
          <a:ext cx="8383416" cy="4675758"/>
        </p:xfrm>
        <a:graphic>
          <a:graphicData uri="http://schemas.openxmlformats.org/drawingml/2006/table">
            <a:tbl>
              <a:tblPr/>
              <a:tblGrid>
                <a:gridCol w="3075671">
                  <a:extLst>
                    <a:ext uri="{9D8B030D-6E8A-4147-A177-3AD203B41FA5}">
                      <a16:colId xmlns:a16="http://schemas.microsoft.com/office/drawing/2014/main" val="4075954705"/>
                    </a:ext>
                  </a:extLst>
                </a:gridCol>
                <a:gridCol w="1269685">
                  <a:extLst>
                    <a:ext uri="{9D8B030D-6E8A-4147-A177-3AD203B41FA5}">
                      <a16:colId xmlns:a16="http://schemas.microsoft.com/office/drawing/2014/main" val="3459675139"/>
                    </a:ext>
                  </a:extLst>
                </a:gridCol>
                <a:gridCol w="4038060">
                  <a:extLst>
                    <a:ext uri="{9D8B030D-6E8A-4147-A177-3AD203B41FA5}">
                      <a16:colId xmlns:a16="http://schemas.microsoft.com/office/drawing/2014/main" val="1749145015"/>
                    </a:ext>
                  </a:extLst>
                </a:gridCol>
              </a:tblGrid>
              <a:tr h="221596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Feature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Type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Description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324823"/>
                  </a:ext>
                </a:extLst>
              </a:tr>
              <a:tr h="302601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Booking_ID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Object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Unique identifier for each booking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490176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no_of_adults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adults per reservation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528681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no_of_children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children per reservation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188108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no_of_weekend_nights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weekend nights booked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729919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no_of_week_nights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weekday nights booked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466237"/>
                  </a:ext>
                </a:extLst>
              </a:tr>
              <a:tr h="33141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type_of_meal_plan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Categorical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Type of meal plan selected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413455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required_car_parking_space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Whether parking is required (0/1)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08614"/>
                  </a:ext>
                </a:extLst>
              </a:tr>
              <a:tr h="331412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room_type_reserved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Categorical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Type of room selected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86030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lead_time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days before arrival the booking was made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142696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arrival_date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Date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Date of arrival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5518"/>
                  </a:ext>
                </a:extLst>
              </a:tr>
              <a:tr h="331412">
                <a:tc>
                  <a:txBody>
                    <a:bodyPr/>
                    <a:lstStyle/>
                    <a:p>
                      <a:r>
                        <a:rPr lang="en-GB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market_segment_type</a:t>
                      </a:r>
                      <a:endParaRPr lang="en-GB" sz="1100">
                        <a:solidFill>
                          <a:schemeClr val="tx1"/>
                        </a:solidFill>
                        <a:latin typeface="DM Sans" pitchFamily="2" charset="77"/>
                      </a:endParaRP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Categorical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Source of booking (Online, Corporate, etc.)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28728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repeated_guest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Whether the guest has stayed before (0/1)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152521"/>
                  </a:ext>
                </a:extLst>
              </a:tr>
              <a:tr h="30260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no_of_previous_cancellations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Previous cancellations by the customer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805697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no_of_previous_bookings_not_canceled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Previous successful bookings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862431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avg_price_per_room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Float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Average price per night per room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906142"/>
                  </a:ext>
                </a:extLst>
              </a:tr>
              <a:tr h="221596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no_of_special_requests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Int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Number of special requests made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989662"/>
                  </a:ext>
                </a:extLst>
              </a:tr>
              <a:tr h="331412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booking_status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Categorical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Target variable — “Canceled” or “</a:t>
                      </a:r>
                      <a:r>
                        <a:rPr lang="en-US" sz="1100" err="1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Not_Canceled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DM Sans" pitchFamily="2" charset="77"/>
                        </a:rPr>
                        <a:t>”</a:t>
                      </a:r>
                    </a:p>
                  </a:txBody>
                  <a:tcPr marL="41464" marR="41464" marT="20732" marB="20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707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609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861E8-BE6D-7385-9DE0-492897276E1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27749" y="1876378"/>
            <a:ext cx="5328233" cy="1233600"/>
          </a:xfrm>
        </p:spPr>
        <p:txBody>
          <a:bodyPr/>
          <a:lstStyle/>
          <a:p>
            <a:r>
              <a:rPr lang="en-US" sz="7000"/>
              <a:t>Decision Tree</a:t>
            </a:r>
            <a:endParaRPr lang="en-CA" sz="7000"/>
          </a:p>
        </p:txBody>
      </p:sp>
    </p:spTree>
    <p:extLst>
      <p:ext uri="{BB962C8B-B14F-4D97-AF65-F5344CB8AC3E}">
        <p14:creationId xmlns:p14="http://schemas.microsoft.com/office/powerpoint/2010/main" val="294958680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B55E6E53-677F-62E3-88F4-5452937BAE24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0CF0F54-D93C-FDE0-871A-0ADC13BB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1510"/>
            <a:ext cx="4648200" cy="1781175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582258D-0470-A567-7035-1291EFDA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2" y="1847618"/>
            <a:ext cx="4648200" cy="3371850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7DC0A6B9-0934-5B37-5296-4DDBFA9F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98" y="52387"/>
            <a:ext cx="3972391" cy="273181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D68BB8-4CF3-B764-8768-EA7E6DAD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599" y="2775724"/>
            <a:ext cx="3968674" cy="21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0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04E3C26C-1BAE-7CFA-F91B-AB53AF12E62A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73F12380-C54E-55AC-F044-BB45AEA3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5" y="-2556"/>
            <a:ext cx="3872029" cy="205414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782D6A-6A4E-5E66-A1FC-B845EF57F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0" y="2155186"/>
            <a:ext cx="4486275" cy="284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BFB0-A953-DFD4-4BD8-9C085C3DF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39" y="292720"/>
            <a:ext cx="4322958" cy="46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54FF5-34AB-AFDD-0364-1BBB09F9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12B4818D-2724-C269-BC87-F433F150A3C0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CE9AE55-6189-0932-E97C-8BD7F1C2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3" y="52156"/>
            <a:ext cx="4383359" cy="2251385"/>
          </a:xfrm>
          <a:prstGeom prst="rect">
            <a:avLst/>
          </a:prstGeom>
        </p:spPr>
      </p:pic>
      <p:pic>
        <p:nvPicPr>
          <p:cNvPr id="4" name="Picture 3" descr="A computer code with numbers and symbols&#10;&#10;AI-generated content may be incorrect.">
            <a:extLst>
              <a:ext uri="{FF2B5EF4-FFF2-40B4-BE49-F238E27FC236}">
                <a16:creationId xmlns:a16="http://schemas.microsoft.com/office/drawing/2014/main" id="{9374E51C-85CB-BDA9-F017-C3541AB6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" y="2373584"/>
            <a:ext cx="4383359" cy="2577791"/>
          </a:xfrm>
          <a:prstGeom prst="rect">
            <a:avLst/>
          </a:prstGeom>
        </p:spPr>
      </p:pic>
      <p:pic>
        <p:nvPicPr>
          <p:cNvPr id="5" name="Picture 4" descr="A close-up of a sign&#10;&#10;AI-generated content may be incorrect.">
            <a:extLst>
              <a:ext uri="{FF2B5EF4-FFF2-40B4-BE49-F238E27FC236}">
                <a16:creationId xmlns:a16="http://schemas.microsoft.com/office/drawing/2014/main" id="{262E4545-CA92-1017-A172-BF38DE118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622" y="271232"/>
            <a:ext cx="2669555" cy="83750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524A67-045B-2BD2-8AC5-FD8420CAE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26" y="1285178"/>
            <a:ext cx="425814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08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A4C37-22E8-16CA-7246-593A8606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7DB4CB91-6DDC-1618-E7F1-707BC972E77B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A02FF502-4236-797A-667B-61A724BC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1" y="3137"/>
            <a:ext cx="3993066" cy="2217002"/>
          </a:xfrm>
          <a:prstGeom prst="rect">
            <a:avLst/>
          </a:prstGeom>
        </p:spPr>
      </p:pic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7310DDD-FD18-E974-4B6D-BB539A91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7" y="2491949"/>
            <a:ext cx="4267897" cy="2229547"/>
          </a:xfrm>
          <a:prstGeom prst="rect">
            <a:avLst/>
          </a:prstGeom>
        </p:spPr>
      </p:pic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0A71129F-33D6-B34F-3B23-412FED6B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407" y="82473"/>
            <a:ext cx="4175668" cy="214893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6E472B-A8B6-AD0C-04F2-0995FBED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162" y="2224553"/>
            <a:ext cx="3874816" cy="27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5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40;p12">
            <a:extLst>
              <a:ext uri="{FF2B5EF4-FFF2-40B4-BE49-F238E27FC236}">
                <a16:creationId xmlns:a16="http://schemas.microsoft.com/office/drawing/2014/main" id="{50900FBD-10E8-2ED7-49CD-7C1CB323F4D8}"/>
              </a:ext>
            </a:extLst>
          </p:cNvPr>
          <p:cNvCxnSpPr>
            <a:cxnSpLocks/>
          </p:cNvCxnSpPr>
          <p:nvPr/>
        </p:nvCxnSpPr>
        <p:spPr>
          <a:xfrm flipV="1">
            <a:off x="4703006" y="0"/>
            <a:ext cx="0" cy="514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9E7A7F-F4F0-EA5F-892A-577F683C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2" y="51690"/>
            <a:ext cx="4648200" cy="1666875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E359B52-EEF0-93C4-79BB-A8BFB32A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" y="1776878"/>
            <a:ext cx="4571535" cy="2983649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05CBF17-DC77-D799-8C3B-F800A225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19" y="48787"/>
            <a:ext cx="4142213" cy="19584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111F52-D4FB-5A9A-D745-66183E7CF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826" y="2243836"/>
            <a:ext cx="4137800" cy="27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1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874A128-1748-DCAD-9432-8D532AB5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7" y="174237"/>
            <a:ext cx="3889865" cy="4808964"/>
          </a:xfrm>
          <a:prstGeom prst="rect">
            <a:avLst/>
          </a:prstGeom>
        </p:spPr>
      </p:pic>
      <p:pic>
        <p:nvPicPr>
          <p:cNvPr id="5" name="Picture 4" descr="A red line with numbers&#10;&#10;AI-generated content may be incorrect.">
            <a:extLst>
              <a:ext uri="{FF2B5EF4-FFF2-40B4-BE49-F238E27FC236}">
                <a16:creationId xmlns:a16="http://schemas.microsoft.com/office/drawing/2014/main" id="{E6CEEE10-4B0A-BED2-D65D-9F17C858F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99" y="288655"/>
            <a:ext cx="4875172" cy="1130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2FF73-7127-D652-793D-E5D8C049F9A1}"/>
              </a:ext>
            </a:extLst>
          </p:cNvPr>
          <p:cNvSpPr txBox="1"/>
          <p:nvPr/>
        </p:nvSpPr>
        <p:spPr>
          <a:xfrm>
            <a:off x="4241341" y="1973970"/>
            <a:ext cx="4516031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200"/>
          </a:p>
          <a:p>
            <a:pPr algn="ctr"/>
            <a:r>
              <a:rPr lang="en-US" b="1"/>
              <a:t>Parameters </a:t>
            </a:r>
          </a:p>
          <a:p>
            <a:pPr algn="ctr"/>
            <a:r>
              <a:rPr lang="en-US" b="1" err="1"/>
              <a:t>Minsplit</a:t>
            </a:r>
            <a:r>
              <a:rPr lang="en-US" b="1"/>
              <a:t> – 1000, </a:t>
            </a:r>
            <a:r>
              <a:rPr lang="en-US" b="1" err="1"/>
              <a:t>Maxdepth</a:t>
            </a:r>
            <a:r>
              <a:rPr lang="en-US" b="1"/>
              <a:t> -10</a:t>
            </a:r>
          </a:p>
          <a:p>
            <a:pPr algn="ctr"/>
            <a:endParaRPr lang="en-US"/>
          </a:p>
          <a:p>
            <a:pPr algn="ctr"/>
            <a:r>
              <a:rPr lang="en-US" b="1"/>
              <a:t>Accuracy </a:t>
            </a:r>
          </a:p>
          <a:p>
            <a:pPr algn="ctr"/>
            <a:r>
              <a:rPr lang="en-US" b="1"/>
              <a:t>0.8236</a:t>
            </a:r>
          </a:p>
          <a:p>
            <a:pPr algn="ctr"/>
            <a:endParaRPr lang="en-US"/>
          </a:p>
          <a:p>
            <a:pPr algn="ctr"/>
            <a:r>
              <a:rPr lang="en-US" b="1"/>
              <a:t>Kappa </a:t>
            </a:r>
          </a:p>
          <a:p>
            <a:pPr algn="ctr"/>
            <a:r>
              <a:rPr lang="en-US" b="1"/>
              <a:t>0.59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CE</a:t>
            </a:r>
          </a:p>
          <a:p>
            <a:pPr algn="ctr"/>
            <a:r>
              <a:rPr lang="en-US" b="1"/>
              <a:t>0.1764</a:t>
            </a:r>
          </a:p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C3A1B-3E81-1C77-0E49-7398BEBB2FB2}"/>
              </a:ext>
            </a:extLst>
          </p:cNvPr>
          <p:cNvSpPr txBox="1"/>
          <p:nvPr/>
        </p:nvSpPr>
        <p:spPr>
          <a:xfrm>
            <a:off x="4241341" y="1573860"/>
            <a:ext cx="4516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/>
              <a:t>The best Decision Tree Model</a:t>
            </a:r>
          </a:p>
        </p:txBody>
      </p:sp>
    </p:spTree>
    <p:extLst>
      <p:ext uri="{BB962C8B-B14F-4D97-AF65-F5344CB8AC3E}">
        <p14:creationId xmlns:p14="http://schemas.microsoft.com/office/powerpoint/2010/main" val="511218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FC73AD-5BCB-AA2F-F1B6-FA9A5057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5" y="887635"/>
            <a:ext cx="4058769" cy="3374885"/>
          </a:xfrm>
        </p:spPr>
        <p:txBody>
          <a:bodyPr/>
          <a:lstStyle/>
          <a:p>
            <a:pPr algn="ctr"/>
            <a:r>
              <a:rPr lang="en-US"/>
              <a:t>Feature importance</a:t>
            </a:r>
          </a:p>
          <a:p>
            <a:pPr algn="ctr"/>
            <a:r>
              <a:rPr lang="en-US"/>
              <a:t>Of </a:t>
            </a:r>
          </a:p>
          <a:p>
            <a:pPr algn="ctr"/>
            <a:r>
              <a:rPr lang="en-US"/>
              <a:t>Decision Tree Model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91867AB-6E85-06CF-B8F1-D185676C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07" y="118482"/>
            <a:ext cx="4760292" cy="49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05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F9CE64-19C5-35A9-0C52-534C9F2C9EE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Bagging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542363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7D42E37-4301-CFB4-B2F8-220523E0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" y="67488"/>
            <a:ext cx="3126291" cy="5008524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D0FEDD5-E202-7237-EE10-CC2FBA49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737" y="69695"/>
            <a:ext cx="3055700" cy="5004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9FE36-BE0E-6972-2C17-3E5C6D936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443" y="1120581"/>
            <a:ext cx="2334322" cy="85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FF506-403C-3D87-7B3C-34CF3CC6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809" y="3444448"/>
            <a:ext cx="2501591" cy="1035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5351E-E00C-0908-9242-6A76B5366FBB}"/>
              </a:ext>
            </a:extLst>
          </p:cNvPr>
          <p:cNvSpPr txBox="1"/>
          <p:nvPr/>
        </p:nvSpPr>
        <p:spPr>
          <a:xfrm>
            <a:off x="3844079" y="242683"/>
            <a:ext cx="167247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 err="1"/>
              <a:t>maxdepth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E97B6-0D88-40A2-695E-E0282C203DFB}"/>
              </a:ext>
            </a:extLst>
          </p:cNvPr>
          <p:cNvSpPr txBox="1"/>
          <p:nvPr/>
        </p:nvSpPr>
        <p:spPr>
          <a:xfrm>
            <a:off x="3844078" y="2570500"/>
            <a:ext cx="167247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 err="1"/>
              <a:t>minsplit</a:t>
            </a:r>
          </a:p>
        </p:txBody>
      </p:sp>
    </p:spTree>
    <p:extLst>
      <p:ext uri="{BB962C8B-B14F-4D97-AF65-F5344CB8AC3E}">
        <p14:creationId xmlns:p14="http://schemas.microsoft.com/office/powerpoint/2010/main" val="332665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r graph with text&#10;&#10;AI-generated content may be incorrect.">
            <a:extLst>
              <a:ext uri="{FF2B5EF4-FFF2-40B4-BE49-F238E27FC236}">
                <a16:creationId xmlns:a16="http://schemas.microsoft.com/office/drawing/2014/main" id="{BD528BFB-561E-4A4E-270D-6A627CA4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853" y="283086"/>
            <a:ext cx="3834001" cy="4577327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99C4AA8-CFD1-8112-CDDA-365B1121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1" y="2571749"/>
            <a:ext cx="4364610" cy="127833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EE1106B-32A9-F571-4D5E-A07DBF0F7641}"/>
              </a:ext>
            </a:extLst>
          </p:cNvPr>
          <p:cNvSpPr txBox="1">
            <a:spLocks/>
          </p:cNvSpPr>
          <p:nvPr/>
        </p:nvSpPr>
        <p:spPr>
          <a:xfrm>
            <a:off x="175896" y="860067"/>
            <a:ext cx="3834000" cy="118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VISUALIZATIONS</a:t>
            </a:r>
          </a:p>
          <a:p>
            <a:r>
              <a:rPr lang="en-US"/>
              <a:t>(Target)</a:t>
            </a:r>
          </a:p>
        </p:txBody>
      </p:sp>
    </p:spTree>
    <p:extLst>
      <p:ext uri="{BB962C8B-B14F-4D97-AF65-F5344CB8AC3E}">
        <p14:creationId xmlns:p14="http://schemas.microsoft.com/office/powerpoint/2010/main" val="53885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642D7-EFE3-D997-D364-6CD75ECD3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237" y="185033"/>
            <a:ext cx="3183959" cy="4760280"/>
          </a:xfrm>
        </p:spPr>
        <p:txBody>
          <a:bodyPr/>
          <a:lstStyle/>
          <a:p>
            <a:pPr algn="ctr"/>
            <a:r>
              <a:rPr lang="en-US" sz="4300" b="1">
                <a:solidFill>
                  <a:srgbClr val="000000"/>
                </a:solidFill>
              </a:rPr>
              <a:t>Best </a:t>
            </a:r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 sz="4300" b="1">
                <a:solidFill>
                  <a:srgbClr val="000000"/>
                </a:solidFill>
              </a:rPr>
              <a:t>parameters </a:t>
            </a:r>
            <a:endParaRPr lang="en-US"/>
          </a:p>
          <a:p>
            <a:pPr algn="ctr"/>
            <a:r>
              <a:rPr lang="en-US" sz="4300" b="1">
                <a:solidFill>
                  <a:srgbClr val="000000"/>
                </a:solidFill>
              </a:rPr>
              <a:t>for </a:t>
            </a:r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 sz="4300" b="1">
                <a:solidFill>
                  <a:srgbClr val="000000"/>
                </a:solidFill>
              </a:rPr>
              <a:t>Bagging</a:t>
            </a:r>
          </a:p>
          <a:p>
            <a:pPr algn="ctr"/>
            <a:r>
              <a:rPr lang="en-US" sz="4300" b="1"/>
              <a:t>model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3256682-6BFF-BCDD-7887-35F1130E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480" y="121037"/>
            <a:ext cx="3462315" cy="4894457"/>
          </a:xfrm>
          <a:prstGeom prst="rect">
            <a:avLst/>
          </a:prstGeom>
        </p:spPr>
      </p:pic>
      <p:pic>
        <p:nvPicPr>
          <p:cNvPr id="4" name="Picture 3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CA7406CD-147E-DEB5-04A3-2A8580E0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25" y="277015"/>
            <a:ext cx="2070178" cy="1526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791321-556C-38B4-5E03-A813D4DE05EF}"/>
              </a:ext>
            </a:extLst>
          </p:cNvPr>
          <p:cNvSpPr txBox="1"/>
          <p:nvPr/>
        </p:nvSpPr>
        <p:spPr>
          <a:xfrm>
            <a:off x="3459480" y="2171699"/>
            <a:ext cx="2352711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/>
              <a:t>maxdepth</a:t>
            </a:r>
            <a:endParaRPr lang="en-US" sz="2000" b="1"/>
          </a:p>
          <a:p>
            <a:pPr algn="ctr"/>
            <a:r>
              <a:rPr lang="en-US" sz="2000" b="1"/>
              <a:t>20 </a:t>
            </a:r>
          </a:p>
          <a:p>
            <a:pPr algn="ctr"/>
            <a:endParaRPr lang="en-US" sz="2000" b="1"/>
          </a:p>
          <a:p>
            <a:pPr algn="ctr"/>
            <a:r>
              <a:rPr lang="en-US" sz="2000" b="1" err="1"/>
              <a:t>minsplit</a:t>
            </a:r>
            <a:endParaRPr lang="en-US" sz="2000" b="1"/>
          </a:p>
          <a:p>
            <a:pPr algn="ctr"/>
            <a:r>
              <a:rPr lang="en-US" sz="2000" b="1"/>
              <a:t>10</a:t>
            </a:r>
          </a:p>
          <a:p>
            <a:pPr algn="ctr"/>
            <a:endParaRPr lang="en-US" sz="2000" b="1"/>
          </a:p>
          <a:p>
            <a:pPr algn="ctr"/>
            <a:r>
              <a:rPr lang="en-US" sz="2000" b="1" err="1"/>
              <a:t>nbag</a:t>
            </a:r>
            <a:endParaRPr lang="en-US" sz="2000" b="1"/>
          </a:p>
          <a:p>
            <a:pPr algn="ctr"/>
            <a:r>
              <a:rPr lang="en-US" sz="2000" b="1"/>
              <a:t>500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DEA4F-5B99-9F90-4D57-A73058D8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61" y="330278"/>
            <a:ext cx="2108331" cy="1362132"/>
          </a:xfrm>
        </p:spPr>
        <p:txBody>
          <a:bodyPr/>
          <a:lstStyle/>
          <a:p>
            <a:r>
              <a:rPr lang="en-US"/>
              <a:t>Bagging model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58407F6-B273-9569-AE11-4E9B7B3E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7" y="2060188"/>
            <a:ext cx="4273705" cy="2883985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1A5F486E-044D-B517-844E-6571F5646E49}"/>
              </a:ext>
            </a:extLst>
          </p:cNvPr>
          <p:cNvSpPr txBox="1"/>
          <p:nvPr/>
        </p:nvSpPr>
        <p:spPr>
          <a:xfrm>
            <a:off x="2399915" y="192184"/>
            <a:ext cx="2013405" cy="178510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00" b="1"/>
              <a:t>Accuracy</a:t>
            </a:r>
          </a:p>
          <a:p>
            <a:pPr algn="ctr"/>
            <a:r>
              <a:rPr lang="en-US" sz="2200" b="1"/>
              <a:t>0.8936</a:t>
            </a:r>
          </a:p>
          <a:p>
            <a:pPr algn="ctr"/>
            <a:endParaRPr lang="en-US" sz="2200" b="1"/>
          </a:p>
          <a:p>
            <a:pPr algn="ctr"/>
            <a:r>
              <a:rPr lang="en-US" sz="2200" b="1"/>
              <a:t>Kappa</a:t>
            </a:r>
          </a:p>
          <a:p>
            <a:pPr algn="ctr"/>
            <a:r>
              <a:rPr lang="en-US" sz="2200" b="1"/>
              <a:t>0.7528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8372A10-F168-EF2F-1891-AF972579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922" y="125451"/>
            <a:ext cx="4501435" cy="48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8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A451F-73D7-508D-BE41-33A5333E3C2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021444" y="1954950"/>
            <a:ext cx="5663535" cy="1233600"/>
          </a:xfrm>
        </p:spPr>
        <p:txBody>
          <a:bodyPr/>
          <a:lstStyle/>
          <a:p>
            <a:r>
              <a:rPr lang="en-US" sz="6000"/>
              <a:t>Logistic Regression</a:t>
            </a:r>
            <a:endParaRPr lang="en-CA" sz="6000"/>
          </a:p>
        </p:txBody>
      </p:sp>
    </p:spTree>
    <p:extLst>
      <p:ext uri="{BB962C8B-B14F-4D97-AF65-F5344CB8AC3E}">
        <p14:creationId xmlns:p14="http://schemas.microsoft.com/office/powerpoint/2010/main" val="243921350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A91BCE-5B5B-AF61-CCF8-11AF5941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7" y="1981635"/>
            <a:ext cx="4506877" cy="766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C29869-16CD-A967-FDB4-934B2C5F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57" y="2747987"/>
            <a:ext cx="4503868" cy="22434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EB60AB-9C09-947C-1A2B-A5E732CBBADA}"/>
              </a:ext>
            </a:extLst>
          </p:cNvPr>
          <p:cNvSpPr txBox="1"/>
          <p:nvPr/>
        </p:nvSpPr>
        <p:spPr>
          <a:xfrm>
            <a:off x="263308" y="887679"/>
            <a:ext cx="366238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Full Model </a:t>
            </a:r>
            <a:endParaRPr lang="en-CA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with all features</a:t>
            </a:r>
            <a:endParaRPr lang="en-CA" sz="280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2F31A1-A3D4-2DC4-6EEB-760EF27B7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648" y="149829"/>
            <a:ext cx="4156328" cy="48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9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ABDC4F-DB91-AAD5-2426-1872348D5294}"/>
              </a:ext>
            </a:extLst>
          </p:cNvPr>
          <p:cNvSpPr txBox="1"/>
          <p:nvPr/>
        </p:nvSpPr>
        <p:spPr>
          <a:xfrm>
            <a:off x="227403" y="954703"/>
            <a:ext cx="3662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Reduced Model</a:t>
            </a:r>
          </a:p>
          <a:p>
            <a:r>
              <a:rPr lang="en-US" sz="2800">
                <a:solidFill>
                  <a:schemeClr val="bg1"/>
                </a:solidFill>
              </a:rPr>
              <a:t>excluded 3 Features</a:t>
            </a:r>
            <a:endParaRPr lang="en-CA" sz="28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2F244-4F8F-A4BA-F88B-3077613DE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38" y="2058308"/>
            <a:ext cx="3949926" cy="286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E9873-F92A-2799-F048-70C80B3E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51" y="139390"/>
            <a:ext cx="4503780" cy="48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5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D35C4D-4A41-B951-16E0-7BA66E930605}"/>
              </a:ext>
            </a:extLst>
          </p:cNvPr>
          <p:cNvSpPr txBox="1"/>
          <p:nvPr/>
        </p:nvSpPr>
        <p:spPr>
          <a:xfrm>
            <a:off x="225590" y="844592"/>
            <a:ext cx="3662388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Anova Test </a:t>
            </a:r>
          </a:p>
          <a:p>
            <a:r>
              <a:rPr lang="en-US" sz="2200" dirty="0">
                <a:solidFill>
                  <a:schemeClr val="bg1"/>
                </a:solidFill>
              </a:rPr>
              <a:t>Confusion Matrix of </a:t>
            </a:r>
          </a:p>
          <a:p>
            <a:r>
              <a:rPr lang="en-US" sz="2200" dirty="0">
                <a:solidFill>
                  <a:schemeClr val="bg1"/>
                </a:solidFill>
              </a:rPr>
              <a:t>Full Model </a:t>
            </a:r>
          </a:p>
          <a:p>
            <a:endParaRPr lang="en-CA" sz="28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76E16-3CAD-E458-A633-14B6789F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66" y="139390"/>
            <a:ext cx="4908410" cy="2171252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1BF9665-5DB3-C7E2-754D-7C9CAE41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9" y="1981044"/>
            <a:ext cx="3951940" cy="303176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1BC1F5-4975-53B3-6569-08D3D3CDC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75" y="2309422"/>
            <a:ext cx="4909980" cy="27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0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721DED-C22E-2202-DB7D-D362D7411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71" y="606625"/>
            <a:ext cx="7258800" cy="393332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600"/>
              <a:t>Comparison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600"/>
              <a:t>of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6600"/>
              <a:t>all models</a:t>
            </a:r>
          </a:p>
        </p:txBody>
      </p:sp>
    </p:spTree>
    <p:extLst>
      <p:ext uri="{BB962C8B-B14F-4D97-AF65-F5344CB8AC3E}">
        <p14:creationId xmlns:p14="http://schemas.microsoft.com/office/powerpoint/2010/main" val="3429182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E808B5-51BC-0425-15E3-0851C175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8577" y="700463"/>
            <a:ext cx="5427189" cy="1009429"/>
          </a:xfrm>
        </p:spPr>
        <p:txBody>
          <a:bodyPr/>
          <a:lstStyle/>
          <a:p>
            <a:pPr algn="ctr"/>
            <a:r>
              <a:rPr lang="en-US" sz="3400"/>
              <a:t>Result Table for All Models </a:t>
            </a:r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DA74E2-D6A2-BB5F-A7E0-E990E840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8" y="173324"/>
            <a:ext cx="3203067" cy="480153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5FAEB-9F68-25EC-EB53-FCC89AF9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6" y="2262422"/>
            <a:ext cx="5072608" cy="16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1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AF427-5629-07A2-1065-AB4B7A1C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7" y="868607"/>
            <a:ext cx="3852737" cy="1102040"/>
          </a:xfrm>
        </p:spPr>
        <p:txBody>
          <a:bodyPr/>
          <a:lstStyle/>
          <a:p>
            <a:r>
              <a:rPr lang="en-US"/>
              <a:t>All models </a:t>
            </a:r>
            <a:br>
              <a:rPr lang="en-US"/>
            </a:br>
            <a:r>
              <a:rPr lang="en-US">
                <a:solidFill>
                  <a:srgbClr val="FFFFFF"/>
                </a:solidFill>
              </a:rPr>
              <a:t>Accuracy Bar plot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955DC81-F7E7-3372-0297-63237709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57" y="2667078"/>
            <a:ext cx="3473033" cy="947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A7550-3B7A-D529-FBD2-4003B994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43" y="1124261"/>
            <a:ext cx="4725895" cy="29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2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776F-336B-D6E8-ABD9-82AC8154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23E86-59B5-EFC6-84F9-A8FCC25A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7" y="868607"/>
            <a:ext cx="3852737" cy="1102040"/>
          </a:xfrm>
        </p:spPr>
        <p:txBody>
          <a:bodyPr/>
          <a:lstStyle/>
          <a:p>
            <a:r>
              <a:rPr lang="en-US"/>
              <a:t>All models </a:t>
            </a:r>
            <a:br>
              <a:rPr lang="en-US"/>
            </a:br>
            <a:r>
              <a:rPr lang="en-US"/>
              <a:t>F1 Score Bar plot</a:t>
            </a:r>
          </a:p>
        </p:txBody>
      </p:sp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7CFC63F-9CE4-F02E-B2CA-D7B9673E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8" y="2755691"/>
            <a:ext cx="2928704" cy="1103027"/>
          </a:xfrm>
          <a:prstGeom prst="rect">
            <a:avLst/>
          </a:prstGeom>
        </p:spPr>
      </p:pic>
      <p:pic>
        <p:nvPicPr>
          <p:cNvPr id="9" name="Picture 8" descr="A chart of a number of models&#10;&#10;AI-generated content may be incorrect.">
            <a:extLst>
              <a:ext uri="{FF2B5EF4-FFF2-40B4-BE49-F238E27FC236}">
                <a16:creationId xmlns:a16="http://schemas.microsoft.com/office/drawing/2014/main" id="{78272E6F-6242-A029-6466-CB7F2088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93" y="1241373"/>
            <a:ext cx="4582443" cy="29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7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2ACC-3339-89B1-3706-25FEF7F6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types of food&#10;&#10;AI-generated content may be incorrect.">
            <a:extLst>
              <a:ext uri="{FF2B5EF4-FFF2-40B4-BE49-F238E27FC236}">
                <a16:creationId xmlns:a16="http://schemas.microsoft.com/office/drawing/2014/main" id="{C2678A5C-F999-B8FC-41DD-0AF362B4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51" y="425450"/>
            <a:ext cx="4661210" cy="4376358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E800E20-94BF-0032-2452-A7786ECA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4" y="2206987"/>
            <a:ext cx="3230729" cy="244307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A60A935-76F4-1CD0-BA1F-F59CBB8608E7}"/>
              </a:ext>
            </a:extLst>
          </p:cNvPr>
          <p:cNvSpPr txBox="1">
            <a:spLocks/>
          </p:cNvSpPr>
          <p:nvPr/>
        </p:nvSpPr>
        <p:spPr>
          <a:xfrm>
            <a:off x="175896" y="860067"/>
            <a:ext cx="3834000" cy="118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VISUALIZATIONS</a:t>
            </a:r>
          </a:p>
          <a:p>
            <a:r>
              <a:rPr lang="en-US"/>
              <a:t>(CATEGORICAL)</a:t>
            </a:r>
          </a:p>
        </p:txBody>
      </p:sp>
    </p:spTree>
    <p:extLst>
      <p:ext uri="{BB962C8B-B14F-4D97-AF65-F5344CB8AC3E}">
        <p14:creationId xmlns:p14="http://schemas.microsoft.com/office/powerpoint/2010/main" val="213358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6DA6D-7013-C9E4-0927-4DDF45EBD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D7927B-751A-F0F4-B6F7-EF8503F2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7" y="868607"/>
            <a:ext cx="3852737" cy="1102040"/>
          </a:xfrm>
        </p:spPr>
        <p:txBody>
          <a:bodyPr/>
          <a:lstStyle/>
          <a:p>
            <a:r>
              <a:rPr lang="en-US"/>
              <a:t>All models </a:t>
            </a:r>
            <a:br>
              <a:rPr lang="en-US"/>
            </a:br>
            <a:r>
              <a:rPr lang="en-US"/>
              <a:t>CE Bar plot</a:t>
            </a:r>
          </a:p>
        </p:txBody>
      </p:sp>
      <p:pic>
        <p:nvPicPr>
          <p:cNvPr id="5" name="Picture 4" descr="A computer screen shot of a computer error&#10;&#10;AI-generated content may be incorrect.">
            <a:extLst>
              <a:ext uri="{FF2B5EF4-FFF2-40B4-BE49-F238E27FC236}">
                <a16:creationId xmlns:a16="http://schemas.microsoft.com/office/drawing/2014/main" id="{36D41D5D-54F7-F53B-F40C-8DB09EFB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9" y="2834002"/>
            <a:ext cx="3052060" cy="974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2C73B-94E6-933D-F6D8-EFBAEBCA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19" y="993098"/>
            <a:ext cx="4638629" cy="29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05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DA0A0EE6-FB25-0FCF-503A-D5174B66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0" y="1868941"/>
            <a:ext cx="3430363" cy="185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593EC-6528-7D2A-9478-1103C0E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73" y="244928"/>
            <a:ext cx="5919880" cy="43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6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5676C-8A11-BC6C-A19F-8C6645D6D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4512" y="325708"/>
            <a:ext cx="4972800" cy="15294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AB229-6ED5-28A4-0255-1A4981923C12}"/>
              </a:ext>
            </a:extLst>
          </p:cNvPr>
          <p:cNvSpPr txBox="1"/>
          <p:nvPr/>
        </p:nvSpPr>
        <p:spPr>
          <a:xfrm>
            <a:off x="2367319" y="1740995"/>
            <a:ext cx="441465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Hotel Booking Status Classification</a:t>
            </a:r>
            <a:endParaRPr lang="en-US"/>
          </a:p>
          <a:p>
            <a:endParaRPr lang="en-US" sz="1800"/>
          </a:p>
          <a:p>
            <a:pPr algn="ctr"/>
            <a:r>
              <a:rPr lang="en-US" sz="1800"/>
              <a:t>the best model is random forest</a:t>
            </a:r>
            <a:endParaRPr lang="en-US"/>
          </a:p>
          <a:p>
            <a:pPr algn="ctr"/>
            <a:r>
              <a:rPr lang="en-US" sz="1800"/>
              <a:t>Accuray – 0.897</a:t>
            </a:r>
          </a:p>
          <a:p>
            <a:pPr algn="ctr"/>
            <a:r>
              <a:rPr lang="en-US" sz="1800"/>
              <a:t>F1 – 0.836</a:t>
            </a:r>
          </a:p>
          <a:p>
            <a:pPr algn="ctr"/>
            <a:r>
              <a:rPr lang="en-US" sz="1800"/>
              <a:t>Kappa – 0.761</a:t>
            </a:r>
          </a:p>
          <a:p>
            <a:pPr algn="ctr"/>
            <a:r>
              <a:rPr lang="en-US" sz="1800"/>
              <a:t>CE – 0.103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FEFF9-A918-7923-3791-1F919FFD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C4777C0-F707-767C-7A51-86CBA427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3" y="567899"/>
            <a:ext cx="5693790" cy="4007702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B67AA2F-0ACE-35B4-328E-2E4223A4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5" y="2251978"/>
            <a:ext cx="2692400" cy="2159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DF37ACA-F603-CC61-29D4-3141BA2AC458}"/>
              </a:ext>
            </a:extLst>
          </p:cNvPr>
          <p:cNvSpPr txBox="1">
            <a:spLocks/>
          </p:cNvSpPr>
          <p:nvPr/>
        </p:nvSpPr>
        <p:spPr>
          <a:xfrm>
            <a:off x="175896" y="860067"/>
            <a:ext cx="3834000" cy="118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VISUALIZATIONS</a:t>
            </a:r>
          </a:p>
          <a:p>
            <a:r>
              <a:rPr lang="en-US"/>
              <a:t>(NUMERIC)</a:t>
            </a:r>
          </a:p>
        </p:txBody>
      </p:sp>
    </p:spTree>
    <p:extLst>
      <p:ext uri="{BB962C8B-B14F-4D97-AF65-F5344CB8AC3E}">
        <p14:creationId xmlns:p14="http://schemas.microsoft.com/office/powerpoint/2010/main" val="421377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9900B-A19E-2966-5A30-1152B47BA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E31D6BBD-992B-C83C-7F69-91AFBA06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80" y="575289"/>
            <a:ext cx="5361724" cy="4018321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5A074EB-5411-461C-A002-3A5C5608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6" y="3117192"/>
            <a:ext cx="3474555" cy="78564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0DB5EAA4-1B0D-BECD-A85F-85A6E974E8F7}"/>
              </a:ext>
            </a:extLst>
          </p:cNvPr>
          <p:cNvSpPr txBox="1">
            <a:spLocks/>
          </p:cNvSpPr>
          <p:nvPr/>
        </p:nvSpPr>
        <p:spPr>
          <a:xfrm>
            <a:off x="175896" y="860067"/>
            <a:ext cx="3834000" cy="118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VISUALIZATIONS</a:t>
            </a:r>
          </a:p>
          <a:p>
            <a:r>
              <a:rPr lang="en-US"/>
              <a:t>(BOXPLOTS)</a:t>
            </a:r>
          </a:p>
        </p:txBody>
      </p:sp>
    </p:spTree>
    <p:extLst>
      <p:ext uri="{BB962C8B-B14F-4D97-AF65-F5344CB8AC3E}">
        <p14:creationId xmlns:p14="http://schemas.microsoft.com/office/powerpoint/2010/main" val="14415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0DD2A-4036-3191-3C3D-B21AE465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53B80-5E4B-A77B-268B-9204F4800851}"/>
              </a:ext>
            </a:extLst>
          </p:cNvPr>
          <p:cNvSpPr txBox="1">
            <a:spLocks/>
          </p:cNvSpPr>
          <p:nvPr/>
        </p:nvSpPr>
        <p:spPr>
          <a:xfrm>
            <a:off x="175896" y="860067"/>
            <a:ext cx="3834000" cy="118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VISUALIZATIONS</a:t>
            </a:r>
          </a:p>
          <a:p>
            <a:r>
              <a:rPr lang="en-US"/>
              <a:t>(CORRGRAM)</a:t>
            </a:r>
          </a:p>
        </p:txBody>
      </p:sp>
      <p:pic>
        <p:nvPicPr>
          <p:cNvPr id="9" name="Picture 8" descr="A diagram of numeric features&#10;&#10;AI-generated content may be incorrect.">
            <a:extLst>
              <a:ext uri="{FF2B5EF4-FFF2-40B4-BE49-F238E27FC236}">
                <a16:creationId xmlns:a16="http://schemas.microsoft.com/office/drawing/2014/main" id="{12E2F4BB-CAAD-E082-B298-2F372516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017" y="356839"/>
            <a:ext cx="5370088" cy="4459302"/>
          </a:xfrm>
          <a:prstGeom prst="rect">
            <a:avLst/>
          </a:prstGeom>
        </p:spPr>
      </p:pic>
      <p:pic>
        <p:nvPicPr>
          <p:cNvPr id="11" name="Picture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5B655004-827F-34C8-02B8-304DF247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9" y="2723685"/>
            <a:ext cx="3655386" cy="10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3095897" y="961363"/>
            <a:ext cx="3021603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</a:t>
            </a:r>
            <a:endParaRPr b="1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301067" y="2117113"/>
            <a:ext cx="4842933" cy="1129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BUILDING</a:t>
            </a:r>
            <a:endParaRPr sz="10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511</Words>
  <Application>Microsoft Macintosh PowerPoint</Application>
  <PresentationFormat>On-screen Show (16:9)</PresentationFormat>
  <Paragraphs>186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Wingdings</vt:lpstr>
      <vt:lpstr>Roboto Slab Light</vt:lpstr>
      <vt:lpstr>Inter SemiBold</vt:lpstr>
      <vt:lpstr>DM Sans</vt:lpstr>
      <vt:lpstr>Bebas Neue</vt:lpstr>
      <vt:lpstr>Overpass Light</vt:lpstr>
      <vt:lpstr>Overpass</vt:lpstr>
      <vt:lpstr>Arial</vt:lpstr>
      <vt:lpstr>Calibri</vt:lpstr>
      <vt:lpstr>Fira Sans Extra Condensed Medium</vt:lpstr>
      <vt:lpstr>Inter</vt:lpstr>
      <vt:lpstr>Minimal Marketing by Slidesgo XL</vt:lpstr>
      <vt:lpstr>HOTEL BOOKING status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 Model </vt:lpstr>
      <vt:lpstr>PowerPoint Presentation</vt:lpstr>
      <vt:lpstr>PowerPoint Presentation</vt:lpstr>
      <vt:lpstr>PowerPoint Presentation</vt:lpstr>
      <vt:lpstr>KSVM Model</vt:lpstr>
      <vt:lpstr>PowerPoint Presentation</vt:lpstr>
      <vt:lpstr>PowerPoint Presentation</vt:lpstr>
      <vt:lpstr>PowerPoint Presentation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Bagging</vt:lpstr>
      <vt:lpstr>PowerPoint Presentation</vt:lpstr>
      <vt:lpstr>PowerPoint Presentation</vt:lpstr>
      <vt:lpstr>PowerPoint Presentation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models  Accuracy Bar plot</vt:lpstr>
      <vt:lpstr>All models  F1 Score Bar plot</vt:lpstr>
      <vt:lpstr>All models  CE Bar plot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Dinh, Lan</cp:lastModifiedBy>
  <cp:revision>22</cp:revision>
  <dcterms:modified xsi:type="dcterms:W3CDTF">2025-11-28T08:55:32Z</dcterms:modified>
</cp:coreProperties>
</file>